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82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300" r:id="rId22"/>
    <p:sldId id="278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        Friday 2</a:t>
            </a:r>
            <a:r>
              <a:rPr lang="en-GB" sz="4800" baseline="30000" dirty="0">
                <a:latin typeface="Comic Sans MS" panose="030F0702030302020204" pitchFamily="66" charset="0"/>
              </a:rPr>
              <a:t>nd</a:t>
            </a:r>
            <a:r>
              <a:rPr lang="en-GB" sz="4800" dirty="0">
                <a:latin typeface="Comic Sans MS" panose="030F0702030302020204" pitchFamily="66" charset="0"/>
              </a:rPr>
              <a:t> July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Iyla</a:t>
            </a: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Writing a fantastic Pirate postcard with descriptive language.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Iyla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tried extremely hard with her presentation too.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02.07.21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Birch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3D7644-096C-44C2-A90E-1550357903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92384" y="2256097"/>
            <a:ext cx="4807227" cy="360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1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Lilly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amazing home learning this week. Lilly has worked so hard at home, showing amazing resilience. Well done Lilly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2.07.21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(First name)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04.09.20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Maple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15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600" dirty="0">
              <a:latin typeface="Comic Sans MS" panose="030F0702030302020204" pitchFamily="66" charset="0"/>
            </a:endParaRP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Evelyn, Esme and Lilly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their teamwork in DT over the past couple of lessons.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and Miss Higgins                                    02.07.21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0271" y="909281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01123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>
                <a:latin typeface="Comic Sans MS" panose="030F0702030302020204" pitchFamily="66" charset="0"/>
              </a:rPr>
              <a:t>Willow Wow </a:t>
            </a:r>
            <a:r>
              <a:rPr lang="en-GB" sz="4800" u="sng" dirty="0">
                <a:latin typeface="Comic Sans MS" panose="030F0702030302020204" pitchFamily="66" charset="0"/>
              </a:rPr>
              <a:t>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8727ED88-C0EC-4DA2-905B-153D6FCF0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221" y="1785966"/>
            <a:ext cx="3007693" cy="400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90ACCF-127A-4C80-A367-C655C95FDD27}"/>
              </a:ext>
            </a:extLst>
          </p:cNvPr>
          <p:cNvSpPr txBox="1"/>
          <p:nvPr/>
        </p:nvSpPr>
        <p:spPr>
          <a:xfrm>
            <a:off x="5340626" y="1984749"/>
            <a:ext cx="53273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girls have worked so well together to make this fantastic Paper Mache Mountain.</a:t>
            </a:r>
            <a:endParaRPr lang="en-GB" sz="2800" dirty="0">
              <a:sym typeface="Wingdings" panose="05000000000000000000" pitchFamily="2" charset="2"/>
            </a:endParaRPr>
          </a:p>
          <a:p>
            <a:pPr algn="ctr"/>
            <a:r>
              <a:rPr lang="en-GB" sz="2800" dirty="0">
                <a:sym typeface="Wingdings" panose="05000000000000000000" pitchFamily="2" charset="2"/>
              </a:rPr>
              <a:t>We cannot wait to see the finished result once its painted.</a:t>
            </a:r>
          </a:p>
          <a:p>
            <a:pPr algn="ctr"/>
            <a:r>
              <a:rPr lang="en-GB" sz="2800" dirty="0">
                <a:sym typeface="Wingdings" panose="05000000000000000000" pitchFamily="2" charset="2"/>
              </a:rPr>
              <a:t>Well done girlies </a:t>
            </a:r>
          </a:p>
          <a:p>
            <a:pPr algn="ctr"/>
            <a:r>
              <a:rPr lang="en-GB" sz="2800" dirty="0">
                <a:sym typeface="Wingdings" panose="05000000000000000000" pitchFamily="2" charset="2"/>
              </a:rPr>
              <a:t>Proof that TEAMWORK, really does make the dream work!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72886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Eva Longmore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a great understanding of using a written method for division including using remainders.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         2.7.20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Charlie H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excellence in Maths. Charlie has been working hard identifying a range of fraction, decimal and percentage equivalence. Keep up the great work.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2.07.21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Chestnut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AEB81-34E3-45F6-BD78-CEF11105AD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5970" y="1924896"/>
            <a:ext cx="3878614" cy="32939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63792D-945B-453F-8067-5D512636EC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9812" y="1924896"/>
            <a:ext cx="5588081" cy="36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9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is the most powerful weapon that you can use to change the world.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Eloise 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wonderful teamwork and communication in her role as referee during our handball matches.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                                                02.07.2021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Lauren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amazing resilience during our assessments and trying her best in every lesson.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02.07.2021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875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 rise by lifting others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41553" y="2218261"/>
            <a:ext cx="3862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First name – class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07571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–Laura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Clara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4" y="1644086"/>
            <a:ext cx="5724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 Ollie and Tyler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Ava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Dylan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- Lily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Faith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Roux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Malakai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4967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9427" y="4023356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162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3466" y="4023355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158</a:t>
            </a:r>
            <a:endParaRPr lang="en-US" sz="36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8547" y="4023358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178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8274" y="4023357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177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6392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Harley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Sorting the landmarks in his local area and the famous landmarks in Australia.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2.7.21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Margot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Resilience and excellent focus in Mrs Laffan’s phonics group. Margot is applying her phase 3 and 4 knowledge to read longer words.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                              2.07.21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(First name)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                  04.09.20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Elm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41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1219</TotalTime>
  <Words>394</Words>
  <Application>Microsoft Office PowerPoint</Application>
  <PresentationFormat>Widescreen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 Tennuci</cp:lastModifiedBy>
  <cp:revision>179</cp:revision>
  <cp:lastPrinted>2021-07-02T06:20:01Z</cp:lastPrinted>
  <dcterms:created xsi:type="dcterms:W3CDTF">2020-05-30T07:30:34Z</dcterms:created>
  <dcterms:modified xsi:type="dcterms:W3CDTF">2021-07-02T06:20:08Z</dcterms:modified>
</cp:coreProperties>
</file>