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8" r:id="rId2"/>
    <p:sldId id="261" r:id="rId3"/>
    <p:sldId id="260" r:id="rId4"/>
    <p:sldId id="259" r:id="rId5"/>
    <p:sldId id="303" r:id="rId6"/>
    <p:sldId id="284" r:id="rId7"/>
    <p:sldId id="286" r:id="rId8"/>
    <p:sldId id="288" r:id="rId9"/>
    <p:sldId id="290" r:id="rId10"/>
    <p:sldId id="292" r:id="rId11"/>
    <p:sldId id="294" r:id="rId12"/>
    <p:sldId id="296" r:id="rId13"/>
    <p:sldId id="298" r:id="rId14"/>
    <p:sldId id="300" r:id="rId15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99"/>
    <a:srgbClr val="FF0066"/>
    <a:srgbClr val="99FF99"/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338" autoAdjust="0"/>
    <p:restoredTop sz="94660"/>
  </p:normalViewPr>
  <p:slideViewPr>
    <p:cSldViewPr snapToGrid="0">
      <p:cViewPr varScale="1">
        <p:scale>
          <a:sx n="85" d="100"/>
          <a:sy n="85" d="100"/>
        </p:scale>
        <p:origin x="20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356B63-B5D4-4FFF-8BAB-EE51338E5EEC}" type="datetimeFigureOut">
              <a:rPr lang="en-GB" smtClean="0"/>
              <a:t>13/01/2023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94A3DF-A81D-4481-96EB-301390592B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9275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13/01/2023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18102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13/01/2023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3601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13/01/2023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6090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13/01/2023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2198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13/01/2023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8663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13/01/2023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9544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13/01/2023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7619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13/01/2023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0434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13/01/2023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9773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13/01/2023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1992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13/01/2023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6515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822419-D1C5-4E1E-9D0C-85AE180312A5}" type="datetimeFigureOut">
              <a:rPr lang="en-GB" smtClean="0"/>
              <a:t>13/01/2023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0818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839450" y="1043216"/>
            <a:ext cx="795272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solidFill>
                  <a:srgbClr val="FF0000"/>
                </a:solidFill>
                <a:latin typeface="Comic Sans MS" panose="030F0702030302020204" pitchFamily="66" charset="0"/>
              </a:rPr>
              <a:t>Wow Assembly:</a:t>
            </a:r>
          </a:p>
          <a:p>
            <a:pPr algn="ctr"/>
            <a:r>
              <a:rPr lang="en-GB" sz="4800" dirty="0">
                <a:latin typeface="Comic Sans MS" panose="030F0702030302020204" pitchFamily="66" charset="0"/>
              </a:rPr>
              <a:t>Friday 13</a:t>
            </a:r>
            <a:r>
              <a:rPr lang="en-GB" sz="4800" baseline="30000" dirty="0">
                <a:latin typeface="Comic Sans MS" panose="030F0702030302020204" pitchFamily="66" charset="0"/>
              </a:rPr>
              <a:t>th</a:t>
            </a:r>
            <a:r>
              <a:rPr lang="en-GB" sz="4800" dirty="0">
                <a:latin typeface="Comic Sans MS" panose="030F0702030302020204" pitchFamily="66" charset="0"/>
              </a:rPr>
              <a:t> January</a:t>
            </a:r>
          </a:p>
          <a:p>
            <a:endParaRPr lang="en-GB" sz="6600" dirty="0">
              <a:latin typeface="Comic Sans MS" panose="030F0702030302020204" pitchFamily="66" charset="0"/>
            </a:endParaRPr>
          </a:p>
        </p:txBody>
      </p:sp>
      <p:pic>
        <p:nvPicPr>
          <p:cNvPr id="4" name="Picture 6" descr="Image result for the woodlands community primary school logo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8811" y="3212789"/>
            <a:ext cx="2686390" cy="25072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58145" y="4304374"/>
            <a:ext cx="1657350" cy="17430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484484" y="4304375"/>
            <a:ext cx="1657350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07872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Willow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5400" b="1" dirty="0">
                <a:solidFill>
                  <a:srgbClr val="CC0099"/>
                </a:solidFill>
                <a:latin typeface="Comic Sans MS" panose="030F0702030302020204" pitchFamily="66" charset="0"/>
              </a:rPr>
              <a:t>Daniel W.</a:t>
            </a: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r>
              <a:rPr lang="en-GB" sz="2800" dirty="0">
                <a:latin typeface="Comic Sans MS" panose="030F0702030302020204" pitchFamily="66" charset="0"/>
              </a:rPr>
              <a:t>For showing super resilience whilst learning his spelling and always showing a </a:t>
            </a:r>
            <a:r>
              <a:rPr lang="en-GB" sz="2800">
                <a:latin typeface="Comic Sans MS" panose="030F0702030302020204" pitchFamily="66" charset="0"/>
              </a:rPr>
              <a:t>positive attitude </a:t>
            </a: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0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0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Shipley                                 		   13.01.2023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30811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223749" y="1074509"/>
            <a:ext cx="9744502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Spruce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4400" b="1" dirty="0">
                <a:solidFill>
                  <a:srgbClr val="FF0066"/>
                </a:solidFill>
                <a:latin typeface="Lucida Handwriting" panose="03010101010101010101" pitchFamily="66" charset="0"/>
              </a:rPr>
              <a:t>Toby-Jay</a:t>
            </a:r>
          </a:p>
          <a:p>
            <a:pPr algn="ctr"/>
            <a:endParaRPr lang="en-GB" sz="4400" b="1" dirty="0">
              <a:solidFill>
                <a:srgbClr val="FF0066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For creating an amazing slogan for his chocolate advert. Great use of vocabulary. 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>
                <a:solidFill>
                  <a:srgbClr val="0070C0"/>
                </a:solidFill>
                <a:latin typeface="Lucida Handwriting" panose="03010101010101010101" pitchFamily="66" charset="0"/>
              </a:rPr>
              <a:t>Mrs Davies &amp; Mrs Read 12.1.23</a:t>
            </a:r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.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98176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630017" y="824196"/>
            <a:ext cx="8348870" cy="53707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Chestnut</a:t>
            </a:r>
            <a:endParaRPr lang="en-GB" sz="6600" b="1" dirty="0">
              <a:solidFill>
                <a:srgbClr val="CC0099"/>
              </a:solidFill>
              <a:latin typeface="Comic Sans MS" panose="030F0702030302020204" pitchFamily="66" charset="0"/>
            </a:endParaRPr>
          </a:p>
          <a:p>
            <a:pPr algn="ctr"/>
            <a:endParaRPr lang="en-GB" sz="900" b="1" dirty="0">
              <a:solidFill>
                <a:srgbClr val="CC0099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800" b="1" dirty="0">
                <a:solidFill>
                  <a:srgbClr val="CC0099"/>
                </a:solidFill>
                <a:latin typeface="Lucida Handwriting" panose="03010101010101010101" pitchFamily="66" charset="0"/>
              </a:rPr>
              <a:t>Sophie</a:t>
            </a:r>
            <a:r>
              <a:rPr lang="en-GB" sz="2400" b="1" dirty="0">
                <a:solidFill>
                  <a:srgbClr val="CC0099"/>
                </a:solidFill>
                <a:latin typeface="Lucida Handwriting" panose="03010101010101010101" pitchFamily="66" charset="0"/>
              </a:rPr>
              <a:t> </a:t>
            </a:r>
          </a:p>
          <a:p>
            <a:pPr algn="ctr"/>
            <a:endParaRPr lang="en-GB" sz="2400" b="1" dirty="0">
              <a:solidFill>
                <a:srgbClr val="CC0099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Sophie is an amazing artist. I can see it is something she enjoys inside and outside of school. Both art I have seen from home and in school has been fantastic. Sophie can use a wide range of mediums and always produce a piece of art that amazes.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 Tennuci                                  13.1.23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76547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50166" y="966743"/>
            <a:ext cx="9744502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Aspen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4000" b="1" dirty="0">
                <a:solidFill>
                  <a:srgbClr val="FF0066"/>
                </a:solidFill>
                <a:latin typeface="Lucida Handwriting" panose="03010101010101010101" pitchFamily="66" charset="0"/>
              </a:rPr>
              <a:t>Ashley</a:t>
            </a:r>
          </a:p>
          <a:p>
            <a:pPr algn="ctr"/>
            <a:endParaRPr lang="en-GB" sz="28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8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For taking on a challenge in art, and really giving it his absolute best, showing wonderful passion!</a:t>
            </a:r>
          </a:p>
          <a:p>
            <a:pPr algn="ctr"/>
            <a:r>
              <a:rPr lang="en-GB" sz="28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  </a:t>
            </a:r>
          </a:p>
          <a:p>
            <a:pPr algn="ctr"/>
            <a:r>
              <a:rPr lang="en-GB" sz="28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Bennett and Miss Volante  13.01.23</a:t>
            </a: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 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93470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50166" y="1161544"/>
            <a:ext cx="9744502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Redwood</a:t>
            </a:r>
          </a:p>
          <a:p>
            <a:pPr algn="ctr"/>
            <a:r>
              <a:rPr lang="en-GB" sz="4400" dirty="0">
                <a:solidFill>
                  <a:srgbClr val="CC0099"/>
                </a:solidFill>
                <a:latin typeface="Comic Sans MS" panose="030F0702030302020204" pitchFamily="66" charset="0"/>
              </a:rPr>
              <a:t>Ellie-Mae</a:t>
            </a:r>
          </a:p>
          <a:p>
            <a:pPr algn="ctr"/>
            <a:endParaRPr lang="en-GB" sz="4400" dirty="0">
              <a:solidFill>
                <a:srgbClr val="CC0099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2800" dirty="0">
                <a:latin typeface="Comic Sans MS" panose="030F0702030302020204" pitchFamily="66" charset="0"/>
              </a:rPr>
              <a:t>For ALWAYS being a super role model, trying your best and being a good friend in Redwood. Keep it up!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Mrs Gill,  Miss Bennett &amp; Mrs Blower             13.01.2023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3413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915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064042" y="946484"/>
            <a:ext cx="651309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u="sng" dirty="0">
                <a:solidFill>
                  <a:srgbClr val="FF0066"/>
                </a:solidFill>
                <a:latin typeface="Comic Sans MS" panose="030F0702030302020204" pitchFamily="66" charset="0"/>
              </a:rPr>
              <a:t>Weekly Team Points!</a:t>
            </a:r>
          </a:p>
          <a:p>
            <a:pPr algn="ctr"/>
            <a:endParaRPr lang="en-GB" sz="3200" i="1" dirty="0">
              <a:latin typeface="Comic Sans MS" panose="030F0702030302020204" pitchFamily="66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6510523"/>
              </p:ext>
            </p:extLst>
          </p:nvPr>
        </p:nvGraphicFramePr>
        <p:xfrm>
          <a:off x="1465178" y="2497564"/>
          <a:ext cx="9261644" cy="26307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15411">
                  <a:extLst>
                    <a:ext uri="{9D8B030D-6E8A-4147-A177-3AD203B41FA5}">
                      <a16:colId xmlns:a16="http://schemas.microsoft.com/office/drawing/2014/main" val="3299981363"/>
                    </a:ext>
                  </a:extLst>
                </a:gridCol>
                <a:gridCol w="2315411">
                  <a:extLst>
                    <a:ext uri="{9D8B030D-6E8A-4147-A177-3AD203B41FA5}">
                      <a16:colId xmlns:a16="http://schemas.microsoft.com/office/drawing/2014/main" val="3451166365"/>
                    </a:ext>
                  </a:extLst>
                </a:gridCol>
                <a:gridCol w="2315411">
                  <a:extLst>
                    <a:ext uri="{9D8B030D-6E8A-4147-A177-3AD203B41FA5}">
                      <a16:colId xmlns:a16="http://schemas.microsoft.com/office/drawing/2014/main" val="479396576"/>
                    </a:ext>
                  </a:extLst>
                </a:gridCol>
                <a:gridCol w="2315411">
                  <a:extLst>
                    <a:ext uri="{9D8B030D-6E8A-4147-A177-3AD203B41FA5}">
                      <a16:colId xmlns:a16="http://schemas.microsoft.com/office/drawing/2014/main" val="200857127"/>
                    </a:ext>
                  </a:extLst>
                </a:gridCol>
              </a:tblGrid>
              <a:tr h="1398575"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Peel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 err="1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Ethelfleda</a:t>
                      </a:r>
                      <a:endParaRPr lang="en-GB" sz="3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Grazier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Offa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7705136"/>
                  </a:ext>
                </a:extLst>
              </a:tr>
              <a:tr h="1232176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175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176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189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181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77693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11145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74985" y="-2700651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83175" y="846180"/>
            <a:ext cx="1071149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dirty="0">
                <a:solidFill>
                  <a:srgbClr val="00B0F0"/>
                </a:solidFill>
                <a:latin typeface="Comic Sans MS" panose="030F0702030302020204" pitchFamily="66" charset="0"/>
              </a:rPr>
              <a:t>Scientists of the Week!</a:t>
            </a:r>
          </a:p>
          <a:p>
            <a:endParaRPr lang="en-GB" sz="6600" dirty="0">
              <a:latin typeface="Comic Sans MS" panose="030F0702030302020204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623190" y="3583078"/>
            <a:ext cx="33478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 </a:t>
            </a:r>
          </a:p>
        </p:txBody>
      </p:sp>
      <p:sp>
        <p:nvSpPr>
          <p:cNvPr id="7" name="Rectangle 6"/>
          <p:cNvSpPr/>
          <p:nvPr/>
        </p:nvSpPr>
        <p:spPr>
          <a:xfrm>
            <a:off x="4566170" y="1796362"/>
            <a:ext cx="483238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Birch –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Elm </a:t>
            </a:r>
            <a:r>
              <a:rPr lang="en-GB" sz="4000">
                <a:solidFill>
                  <a:prstClr val="black"/>
                </a:solidFill>
                <a:latin typeface="Comic Sans MS" panose="030F0702030302020204" pitchFamily="66" charset="0"/>
              </a:rPr>
              <a:t>– Bobby-Roy </a:t>
            </a:r>
            <a:endParaRPr lang="en-GB" sz="4000" dirty="0">
              <a:solidFill>
                <a:prstClr val="black"/>
              </a:solidFill>
              <a:latin typeface="Comic Sans MS" panose="030F0702030302020204" pitchFamily="66" charset="0"/>
            </a:endParaRP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Pine - Sinead</a:t>
            </a:r>
            <a:endParaRPr lang="en-GB" sz="4000" dirty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154389" y="3686097"/>
            <a:ext cx="527726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Redwood – Angel     </a:t>
            </a:r>
            <a:endParaRPr lang="en-GB" sz="4000" dirty="0">
              <a:solidFill>
                <a:srgbClr val="CC0099"/>
              </a:solidFill>
              <a:latin typeface="Comic Sans MS" panose="030F0702030302020204" pitchFamily="66" charset="0"/>
            </a:endParaRP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Chestnut –  Kieran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Aspen- Amber</a:t>
            </a:r>
            <a:endParaRPr lang="en-GB" sz="4000" dirty="0">
              <a:solidFill>
                <a:prstClr val="black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213163" y="3662850"/>
            <a:ext cx="482444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Willow – Tyler 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Spruce – </a:t>
            </a:r>
            <a:r>
              <a:rPr lang="en-GB" sz="4000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Daisy</a:t>
            </a:r>
            <a:endParaRPr lang="en-GB" sz="4000" dirty="0">
              <a:solidFill>
                <a:prstClr val="black"/>
              </a:solidFill>
              <a:latin typeface="Comic Sans MS" panose="030F0702030302020204" pitchFamily="66" charset="0"/>
            </a:endParaRP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Maple – Leo</a:t>
            </a:r>
          </a:p>
        </p:txBody>
      </p:sp>
    </p:spTree>
    <p:extLst>
      <p:ext uri="{BB962C8B-B14F-4D97-AF65-F5344CB8AC3E}">
        <p14:creationId xmlns:p14="http://schemas.microsoft.com/office/powerpoint/2010/main" val="16483333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839452" y="811203"/>
            <a:ext cx="651309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solidFill>
                  <a:srgbClr val="00B050"/>
                </a:solidFill>
                <a:latin typeface="Comic Sans MS" panose="030F0702030302020204" pitchFamily="66" charset="0"/>
              </a:rPr>
              <a:t>Green Cards!</a:t>
            </a:r>
          </a:p>
          <a:p>
            <a:endParaRPr lang="en-GB" sz="6600" dirty="0">
              <a:latin typeface="Comic Sans MS" panose="030F0702030302020204" pitchFamily="66" charset="0"/>
            </a:endParaRPr>
          </a:p>
        </p:txBody>
      </p:sp>
      <p:sp>
        <p:nvSpPr>
          <p:cNvPr id="4" name="Vertical Scroll 3"/>
          <p:cNvSpPr/>
          <p:nvPr/>
        </p:nvSpPr>
        <p:spPr>
          <a:xfrm rot="10800000" flipV="1">
            <a:off x="1035131" y="1873032"/>
            <a:ext cx="10152158" cy="3923818"/>
          </a:xfrm>
          <a:prstGeom prst="verticalScroll">
            <a:avLst/>
          </a:prstGeom>
          <a:solidFill>
            <a:srgbClr val="99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050638A-1A48-43FE-BA8A-6A7DE86C7417}"/>
              </a:ext>
            </a:extLst>
          </p:cNvPr>
          <p:cNvSpPr txBox="1"/>
          <p:nvPr/>
        </p:nvSpPr>
        <p:spPr>
          <a:xfrm>
            <a:off x="1657350" y="2557463"/>
            <a:ext cx="882967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Pine – Ronnie</a:t>
            </a:r>
          </a:p>
          <a:p>
            <a:r>
              <a:rPr lang="en-GB" dirty="0"/>
              <a:t>Pine – Jimmy</a:t>
            </a:r>
          </a:p>
          <a:p>
            <a:r>
              <a:rPr lang="en-GB" dirty="0"/>
              <a:t>Pine – Taylor</a:t>
            </a:r>
          </a:p>
          <a:p>
            <a:r>
              <a:rPr lang="en-GB" dirty="0"/>
              <a:t>Maple – Callum</a:t>
            </a:r>
          </a:p>
          <a:p>
            <a:r>
              <a:rPr lang="en-GB" dirty="0"/>
              <a:t>Ash-Arthur M</a:t>
            </a:r>
          </a:p>
          <a:p>
            <a:r>
              <a:rPr lang="en-GB" dirty="0"/>
              <a:t>Sophie Mc – Chestnut</a:t>
            </a:r>
          </a:p>
          <a:p>
            <a:r>
              <a:rPr lang="en-GB" dirty="0"/>
              <a:t>Harvey B - Chestnut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99859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Ash</a:t>
            </a:r>
          </a:p>
          <a:p>
            <a:pPr algn="ctr"/>
            <a:r>
              <a:rPr lang="en-GB" sz="6600" b="1" dirty="0">
                <a:solidFill>
                  <a:srgbClr val="CC0099"/>
                </a:solidFill>
                <a:latin typeface="Comic Sans MS" panose="030F0702030302020204" pitchFamily="66" charset="0"/>
              </a:rPr>
              <a:t>Millie</a:t>
            </a:r>
            <a:endParaRPr lang="en-GB" sz="2400" b="1" dirty="0">
              <a:solidFill>
                <a:srgbClr val="CC0099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For her fantastic writing about her new character’s repetitive phrase. Keep it </a:t>
            </a:r>
            <a:r>
              <a:rPr lang="en-GB" sz="2400">
                <a:latin typeface="Comic Sans MS" panose="030F0702030302020204" pitchFamily="66" charset="0"/>
              </a:rPr>
              <a:t>up Millie </a:t>
            </a:r>
            <a:r>
              <a:rPr lang="en-GB" sz="2400">
                <a:latin typeface="Comic Sans MS" panose="030F0702030302020204" pitchFamily="66" charset="0"/>
                <a:sym typeface="Wingdings" panose="05000000000000000000" pitchFamily="2" charset="2"/>
              </a:rPr>
              <a:t></a:t>
            </a:r>
            <a:endParaRPr lang="en-GB" sz="2400" dirty="0">
              <a:latin typeface="Comic Sans MS" panose="030F0702030302020204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Mrs Laffan                                   13.1.2023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9919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Elm</a:t>
            </a:r>
          </a:p>
          <a:p>
            <a:pPr algn="ctr"/>
            <a:r>
              <a:rPr lang="en-GB" sz="6600" dirty="0">
                <a:solidFill>
                  <a:srgbClr val="CC0099"/>
                </a:solidFill>
                <a:latin typeface="Comic Sans MS" panose="030F0702030302020204" pitchFamily="66" charset="0"/>
              </a:rPr>
              <a:t>Bethany 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For excellent work in science this week. Bethany was able to identify a difference between a mammal and a bird. Mammals give birth to live young whereas birds lay eggs to reproduce. </a:t>
            </a: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Excellent understanding on different groups of animals.</a:t>
            </a: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 Well Done </a:t>
            </a:r>
            <a:r>
              <a:rPr lang="en-GB" sz="2400" dirty="0">
                <a:latin typeface="Comic Sans MS" panose="030F0702030302020204" pitchFamily="66" charset="0"/>
                <a:sym typeface="Wingdings" panose="05000000000000000000" pitchFamily="2" charset="2"/>
              </a:rPr>
              <a:t></a:t>
            </a:r>
            <a:endParaRPr lang="en-GB" sz="2400" dirty="0">
              <a:latin typeface="Comic Sans MS" panose="030F0702030302020204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 Grice                                    13.01.2023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262453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759333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83991" y="1120675"/>
            <a:ext cx="9744502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Birch</a:t>
            </a:r>
          </a:p>
          <a:p>
            <a:pPr algn="ctr"/>
            <a:r>
              <a:rPr lang="en-GB" sz="4000" dirty="0">
                <a:solidFill>
                  <a:srgbClr val="CC0099"/>
                </a:solidFill>
                <a:latin typeface="Comic Sans MS" panose="030F0702030302020204" pitchFamily="66" charset="0"/>
              </a:rPr>
              <a:t>Thomas</a:t>
            </a: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Thomas has had a great attitude to learning this week. He has tried his best at everything we have done and we are very proud of him. Well done Thomas!</a:t>
            </a:r>
            <a:endParaRPr lang="en-GB" sz="2400" dirty="0">
              <a:latin typeface="Comic Sans MS" panose="030F0702030302020204" pitchFamily="66" charset="0"/>
              <a:sym typeface="Wingdings" panose="05000000000000000000" pitchFamily="2" charset="2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Smart                                 </a:t>
            </a:r>
            <a:r>
              <a:rPr lang="en-GB" sz="2400" b="1" dirty="0" smtClean="0">
                <a:solidFill>
                  <a:srgbClr val="0070C0"/>
                </a:solidFill>
                <a:latin typeface="Lucida Handwriting" panose="03010101010101010101" pitchFamily="66" charset="0"/>
              </a:rPr>
              <a:t>13</a:t>
            </a:r>
            <a:r>
              <a:rPr lang="en-GB" sz="2400" b="1" dirty="0" smtClean="0">
                <a:solidFill>
                  <a:srgbClr val="0070C0"/>
                </a:solidFill>
                <a:latin typeface="Lucida Handwriting" panose="03010101010101010101" pitchFamily="66" charset="0"/>
              </a:rPr>
              <a:t>.01.2022</a:t>
            </a:r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0166" y="875173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24129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132764" y="1011236"/>
            <a:ext cx="1000907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Pine</a:t>
            </a:r>
          </a:p>
          <a:p>
            <a:pPr algn="ctr"/>
            <a:r>
              <a:rPr lang="en-GB" sz="6600" dirty="0">
                <a:solidFill>
                  <a:srgbClr val="CC0099"/>
                </a:solidFill>
                <a:latin typeface="Comic Sans MS" panose="030F0702030302020204" pitchFamily="66" charset="0"/>
              </a:rPr>
              <a:t>Freddie</a:t>
            </a:r>
            <a:endParaRPr lang="en-GB" sz="2400" dirty="0">
              <a:solidFill>
                <a:schemeClr val="bg2">
                  <a:lumMod val="10000"/>
                </a:schemeClr>
              </a:solidFill>
              <a:latin typeface="Comic Sans MS" panose="030F0702030302020204" pitchFamily="66" charset="0"/>
              <a:sym typeface="Wingdings" panose="05000000000000000000" pitchFamily="2" charset="2"/>
            </a:endParaRPr>
          </a:p>
          <a:p>
            <a:pPr algn="ctr"/>
            <a:r>
              <a:rPr lang="en-GB" sz="2400" dirty="0">
                <a:solidFill>
                  <a:schemeClr val="bg2">
                    <a:lumMod val="10000"/>
                  </a:schemeClr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For sequencing and retelling the Christian creation story.</a:t>
            </a:r>
          </a:p>
          <a:p>
            <a:pPr algn="ctr"/>
            <a:endParaRPr lang="en-GB" sz="2400" dirty="0">
              <a:solidFill>
                <a:schemeClr val="bg2">
                  <a:lumMod val="10000"/>
                </a:schemeClr>
              </a:solidFill>
              <a:latin typeface="Comic Sans MS" panose="030F0702030302020204" pitchFamily="66" charset="0"/>
              <a:sym typeface="Wingdings" panose="05000000000000000000" pitchFamily="2" charset="2"/>
            </a:endParaRPr>
          </a:p>
          <a:p>
            <a:pPr algn="ctr"/>
            <a:r>
              <a:rPr lang="en-GB" sz="2400" dirty="0">
                <a:solidFill>
                  <a:schemeClr val="bg2">
                    <a:lumMod val="10000"/>
                  </a:schemeClr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Well done!</a:t>
            </a:r>
          </a:p>
          <a:p>
            <a:pPr algn="ctr"/>
            <a:endParaRPr lang="en-GB" sz="900" dirty="0">
              <a:latin typeface="Comic Sans MS" panose="030F0702030302020204" pitchFamily="66" charset="0"/>
            </a:endParaRPr>
          </a:p>
          <a:p>
            <a:pPr algn="ctr"/>
            <a:endParaRPr lang="en-GB" sz="900" b="1" dirty="0"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Bailey &amp; Mrs Barley			13.01.2023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32316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Maple</a:t>
            </a:r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4400" b="1" dirty="0">
                <a:solidFill>
                  <a:srgbClr val="CC0099"/>
                </a:solidFill>
                <a:latin typeface="Lucida Handwriting" panose="03010101010101010101" pitchFamily="66" charset="0"/>
              </a:rPr>
              <a:t>Finley H</a:t>
            </a:r>
          </a:p>
          <a:p>
            <a:pPr algn="ctr"/>
            <a:endParaRPr lang="en-GB" sz="4400" b="1" dirty="0">
              <a:solidFill>
                <a:srgbClr val="CC0099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latin typeface="Lucida Handwriting" panose="03010101010101010101" pitchFamily="66" charset="0"/>
              </a:rPr>
              <a:t>For having such a positive attitude in P.E.  </a:t>
            </a:r>
          </a:p>
          <a:p>
            <a:pPr algn="ctr"/>
            <a:r>
              <a:rPr lang="en-GB" sz="2400" b="1" dirty="0">
                <a:latin typeface="Lucida Handwriting" panose="03010101010101010101" pitchFamily="66" charset="0"/>
              </a:rPr>
              <a:t>Finley showed great resilience and did not give up.  </a:t>
            </a:r>
          </a:p>
          <a:p>
            <a:pPr algn="ctr"/>
            <a:r>
              <a:rPr lang="en-GB" sz="2400" b="1" dirty="0">
                <a:latin typeface="Lucida Handwriting" panose="03010101010101010101" pitchFamily="66" charset="0"/>
              </a:rPr>
              <a:t>Well done Finley.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Dawson                                  13.01.2023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83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2230</TotalTime>
  <Words>406</Words>
  <Application>Microsoft Office PowerPoint</Application>
  <PresentationFormat>Widescreen</PresentationFormat>
  <Paragraphs>103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Calibri</vt:lpstr>
      <vt:lpstr>Calibri Light</vt:lpstr>
      <vt:lpstr>Comic Sans MS</vt:lpstr>
      <vt:lpstr>Lucida Handwriting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Woodlands Primary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Mrs Maiden</dc:creator>
  <cp:lastModifiedBy>Mrs Read</cp:lastModifiedBy>
  <cp:revision>414</cp:revision>
  <cp:lastPrinted>2023-01-13T07:40:29Z</cp:lastPrinted>
  <dcterms:created xsi:type="dcterms:W3CDTF">2020-05-30T07:30:34Z</dcterms:created>
  <dcterms:modified xsi:type="dcterms:W3CDTF">2023-01-13T18:11:05Z</dcterms:modified>
</cp:coreProperties>
</file>