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1" r:id="rId3"/>
    <p:sldId id="260" r:id="rId4"/>
    <p:sldId id="259" r:id="rId5"/>
    <p:sldId id="303" r:id="rId6"/>
    <p:sldId id="284" r:id="rId7"/>
    <p:sldId id="286" r:id="rId8"/>
    <p:sldId id="288" r:id="rId9"/>
    <p:sldId id="290" r:id="rId10"/>
    <p:sldId id="292" r:id="rId11"/>
    <p:sldId id="294" r:id="rId12"/>
    <p:sldId id="296" r:id="rId13"/>
    <p:sldId id="298" r:id="rId14"/>
    <p:sldId id="30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0" y="1043216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13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January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Daniel W.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showing super resilience whilst learning his spelling and always showing a </a:t>
            </a:r>
            <a:r>
              <a:rPr lang="en-GB" sz="2800">
                <a:latin typeface="Comic Sans MS" panose="030F0702030302020204" pitchFamily="66" charset="0"/>
              </a:rPr>
              <a:t>positive attitude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		   13.01.2023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74509"/>
            <a:ext cx="97445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Toby-Jay</a:t>
            </a:r>
          </a:p>
          <a:p>
            <a:pPr algn="ctr"/>
            <a:endParaRPr lang="en-GB" sz="44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creating an amazing slogan for his chocolate advert. Great use of vocabulary.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Mrs Read 12.1.23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Sophie</a:t>
            </a:r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Sophie is an amazing artist. I can see it is something she enjoys inside and outside of school. Both art I have seen from home and in school has been fantastic. Sophie can use a wide range of mediums and always produce a piece of art that amazes.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13.1.23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Ashley</a:t>
            </a:r>
          </a:p>
          <a:p>
            <a:pPr algn="ctr"/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taking on a challenge in art, and really giving it his absolute best, showing wonderful passion!</a:t>
            </a: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 </a:t>
            </a: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Bennett and Miss Volante  13.01.23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Ellie-Mae</a:t>
            </a: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ALWAYS being a super role model, trying your best and being a good friend in Redwood. Keep it up!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Gill,  Miss Bennett &amp; Mrs Blower             13.01.2023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510523"/>
              </p:ext>
            </p:extLst>
          </p:nvPr>
        </p:nvGraphicFramePr>
        <p:xfrm>
          <a:off x="1465178" y="2497564"/>
          <a:ext cx="9261644" cy="2630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3985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74985" y="-2700651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3190" y="358307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6170" y="1796362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Bobby-Roy 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- Sinead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54389" y="3686097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Angel   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 Kieran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Amber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3163" y="3662850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Tyler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</a:t>
            </a:r>
            <a:r>
              <a:rPr lang="en-GB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Daisy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Leo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35131" y="1873032"/>
            <a:ext cx="101521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50638A-1A48-43FE-BA8A-6A7DE86C7417}"/>
              </a:ext>
            </a:extLst>
          </p:cNvPr>
          <p:cNvSpPr txBox="1"/>
          <p:nvPr/>
        </p:nvSpPr>
        <p:spPr>
          <a:xfrm>
            <a:off x="1657350" y="2557463"/>
            <a:ext cx="88296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Pine – Ronnie</a:t>
            </a:r>
          </a:p>
          <a:p>
            <a:r>
              <a:rPr lang="en-GB" dirty="0"/>
              <a:t>Pine – Jimmy</a:t>
            </a:r>
          </a:p>
          <a:p>
            <a:r>
              <a:rPr lang="en-GB" dirty="0"/>
              <a:t>Pine – Taylor</a:t>
            </a:r>
          </a:p>
          <a:p>
            <a:r>
              <a:rPr lang="en-GB" dirty="0"/>
              <a:t>Maple – Callum</a:t>
            </a:r>
          </a:p>
          <a:p>
            <a:r>
              <a:rPr lang="en-GB" dirty="0"/>
              <a:t>Ash-Arthur M</a:t>
            </a:r>
          </a:p>
          <a:p>
            <a:r>
              <a:rPr lang="en-GB" dirty="0"/>
              <a:t>Sophie Mc – Chestnut</a:t>
            </a:r>
          </a:p>
          <a:p>
            <a:r>
              <a:rPr lang="en-GB" dirty="0"/>
              <a:t>Harvey B - Chestnut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Millie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her fantastic writing about her new character’s repetitive phrase. Keep it </a:t>
            </a:r>
            <a:r>
              <a:rPr lang="en-GB" sz="2400">
                <a:latin typeface="Comic Sans MS" panose="030F0702030302020204" pitchFamily="66" charset="0"/>
              </a:rPr>
              <a:t>up Millie </a:t>
            </a:r>
            <a:r>
              <a:rPr lang="en-GB" sz="240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13.1.2023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Bethany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excellent work in science this week. Bethany was able to identify a difference between a mammal and a bird. Mammals give birth to live young whereas birds lay eggs to reproduce.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Excellent understanding on different groups of animals.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 Well Done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13.01.2023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4000" dirty="0">
                <a:solidFill>
                  <a:srgbClr val="CC0099"/>
                </a:solidFill>
                <a:latin typeface="Comic Sans MS" panose="030F0702030302020204" pitchFamily="66" charset="0"/>
              </a:rPr>
              <a:t>Thomas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Thomas has had a great attitude to learning this week. He has tried his best at everything we have done and we are very proud of him. Well done Thomas!</a:t>
            </a:r>
            <a:endParaRPr lang="en-GB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Smart                                 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13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.01.2022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Freddie</a:t>
            </a:r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sequencing and retelling the Christian creation story.</a:t>
            </a: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Well done!</a:t>
            </a: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Barley			13.01.2023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Finley H</a:t>
            </a:r>
          </a:p>
          <a:p>
            <a:pPr algn="ctr"/>
            <a:endParaRPr lang="en-GB" sz="4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having such a positive attitude in P.E.  </a:t>
            </a: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Finley showed great resilience and did not give up.  </a:t>
            </a: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Well done Finley.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13.01.2023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2230</TotalTime>
  <Words>406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Read</cp:lastModifiedBy>
  <cp:revision>414</cp:revision>
  <cp:lastPrinted>2023-01-13T07:40:29Z</cp:lastPrinted>
  <dcterms:created xsi:type="dcterms:W3CDTF">2020-05-30T07:30:34Z</dcterms:created>
  <dcterms:modified xsi:type="dcterms:W3CDTF">2023-01-13T18:11:05Z</dcterms:modified>
</cp:coreProperties>
</file>