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1" r:id="rId8"/>
    <p:sldId id="263" r:id="rId9"/>
    <p:sldId id="282" r:id="rId10"/>
    <p:sldId id="273" r:id="rId11"/>
    <p:sldId id="283" r:id="rId12"/>
    <p:sldId id="264" r:id="rId13"/>
    <p:sldId id="265" r:id="rId14"/>
    <p:sldId id="266" r:id="rId15"/>
    <p:sldId id="276" r:id="rId16"/>
    <p:sldId id="293" r:id="rId17"/>
    <p:sldId id="279" r:id="rId18"/>
    <p:sldId id="294" r:id="rId19"/>
    <p:sldId id="295" r:id="rId20"/>
    <p:sldId id="267" r:id="rId21"/>
    <p:sldId id="272" r:id="rId22"/>
    <p:sldId id="269" r:id="rId23"/>
    <p:sldId id="278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600" dirty="0" smtClean="0">
                <a:latin typeface="Comic Sans MS" panose="030F0702030302020204" pitchFamily="66" charset="0"/>
              </a:rPr>
              <a:t>Friday 17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6600" dirty="0" smtClean="0">
                <a:latin typeface="Comic Sans MS" panose="030F0702030302020204" pitchFamily="66" charset="0"/>
              </a:rPr>
              <a:t> July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6" y="1011236"/>
            <a:ext cx="100447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Cedar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Evelyn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reading and matching the rhyming words.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 Evelyn!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Scott                                   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Cedar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11226" r="26667"/>
          <a:stretch/>
        </p:blipFill>
        <p:spPr>
          <a:xfrm rot="5400000">
            <a:off x="3832122" y="1645430"/>
            <a:ext cx="4527755" cy="45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Pine Bubble</a:t>
            </a:r>
            <a:endParaRPr lang="en-GB" sz="5400" dirty="0" smtClean="0">
              <a:latin typeface="Comic Sans MS" panose="030F0702030302020204" pitchFamily="66" charset="0"/>
            </a:endParaRPr>
          </a:p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being so thoughtful, well-behaved, kind and hard working over the past 7 weeks. It has been a pleasure to teach you. Well done </a:t>
            </a: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1062"/>
            <a:ext cx="99765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Riley WP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A fantastic few weeks of learning. A positive attitude and always having a smile!</a:t>
            </a: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Brooke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always trying her hardest and never giving up!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Alex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Writing, designing and illustrating his own ‘Winnie the Witch’ book.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			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536" y="1639423"/>
            <a:ext cx="3317059" cy="45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3" y="994611"/>
            <a:ext cx="101129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Holly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Eppie Samuels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Awesome </a:t>
            </a:r>
            <a:r>
              <a:rPr lang="en-GB" sz="3600" dirty="0">
                <a:latin typeface="Comic Sans MS" panose="030F0702030302020204" pitchFamily="66" charset="0"/>
              </a:rPr>
              <a:t>n</a:t>
            </a:r>
            <a:r>
              <a:rPr lang="en-GB" sz="3600" dirty="0" smtClean="0">
                <a:latin typeface="Comic Sans MS" panose="030F0702030302020204" pitchFamily="66" charset="0"/>
              </a:rPr>
              <a:t>ewspaper writing showing she is definitely ready for Year 3 next year!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			 17.07.2020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3" y="994611"/>
            <a:ext cx="101129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Natalia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amazing work this week, especially in  Maths. It has been lovely to watch your confidence grow </a:t>
            </a:r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 and Mrs Pritchard                  			 17.07.2020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349" y="2468983"/>
            <a:ext cx="3667595" cy="2750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1051" y="2401690"/>
            <a:ext cx="3847041" cy="2885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2493" y="2391868"/>
            <a:ext cx="3873232" cy="29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get the best out of others when you give the best of yourself.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Chestnut Bubble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being an absolute pleasure to teach.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It has been fantastic to spend the last seven weeks in your company.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Thank you for the laughs. I will miss you.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389" y="640649"/>
            <a:ext cx="65130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Aspen:</a:t>
            </a:r>
            <a:endParaRPr lang="en-GB" sz="6600" dirty="0" smtClean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All of Aspen Bubble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2730" y="3076363"/>
            <a:ext cx="10290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being an absolute pleasure to teach.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It has been a joy to spend the rest of your year 6 time with you. Thank you for the fun, laughter and learning.</a:t>
            </a:r>
          </a:p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 are awesome.</a:t>
            </a:r>
          </a:p>
          <a:p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          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059" y="1215837"/>
            <a:ext cx="89670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lvl="0" algn="ctr"/>
            <a:endParaRPr lang="en-GB" sz="4400" dirty="0" smtClean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44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All of the Redwood bubble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being absolutely amazing right up to the end and becoming wonderful individuals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			17.07.20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a lovely summer holiday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4000" dirty="0" smtClean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fun, stay safe and see you in September!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00546" y="2015312"/>
            <a:ext cx="85035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Birch-Ollie       Aspen- Nikola, Ewan, Noah, Lila and Anna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Birch-Ayla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Birch-</a:t>
            </a:r>
            <a:r>
              <a:rPr lang="en-GB" sz="3200" dirty="0" err="1" smtClean="0">
                <a:latin typeface="Comic Sans MS" panose="030F0702030302020204" pitchFamily="66" charset="0"/>
              </a:rPr>
              <a:t>Iyla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Robyn – Ash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Charley - Maple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Charlie - Maple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Grace - Maple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77835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376" y="1616732"/>
            <a:ext cx="392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Oak –Sienna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Ash – </a:t>
            </a:r>
            <a:r>
              <a:rPr lang="en-GB" sz="3600" dirty="0" err="1" smtClean="0">
                <a:latin typeface="Comic Sans MS" panose="030F0702030302020204" pitchFamily="66" charset="0"/>
              </a:rPr>
              <a:t>Remey</a:t>
            </a:r>
            <a:r>
              <a:rPr lang="en-GB" sz="3600" dirty="0" smtClean="0">
                <a:latin typeface="Comic Sans MS" panose="030F0702030302020204" pitchFamily="66" charset="0"/>
              </a:rPr>
              <a:t>-Lei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Cedar - Lucas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7315" y="1646717"/>
            <a:ext cx="4188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Finley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Lucy 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–Mikey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0376" y="3547054"/>
            <a:ext cx="4506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Maple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Alfie-Ray 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01705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160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223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156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8274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123</a:t>
            </a:r>
            <a:endParaRPr lang="en-US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8089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201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Seb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Following instructions to draw a  fantastic crab.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1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7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2078" y="2204420"/>
            <a:ext cx="4177378" cy="31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6" y="1024108"/>
            <a:ext cx="98809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Sophia 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her amazing drawing of a minion. </a:t>
            </a: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 done Sophia!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 17.07.20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lvl="0" algn="ctr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65140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2" r="20498"/>
          <a:stretch/>
        </p:blipFill>
        <p:spPr>
          <a:xfrm>
            <a:off x="4316325" y="1639423"/>
            <a:ext cx="3377380" cy="49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1061</TotalTime>
  <Words>440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Megan Bailey</cp:lastModifiedBy>
  <cp:revision>149</cp:revision>
  <cp:lastPrinted>2020-07-17T08:14:29Z</cp:lastPrinted>
  <dcterms:created xsi:type="dcterms:W3CDTF">2020-05-30T07:30:34Z</dcterms:created>
  <dcterms:modified xsi:type="dcterms:W3CDTF">2020-07-17T14:40:35Z</dcterms:modified>
</cp:coreProperties>
</file>