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7" r:id="rId3"/>
    <p:sldId id="259" r:id="rId4"/>
    <p:sldId id="260" r:id="rId5"/>
    <p:sldId id="261" r:id="rId6"/>
    <p:sldId id="262" r:id="rId7"/>
    <p:sldId id="281" r:id="rId8"/>
    <p:sldId id="263" r:id="rId9"/>
    <p:sldId id="282" r:id="rId10"/>
    <p:sldId id="273" r:id="rId11"/>
    <p:sldId id="283" r:id="rId12"/>
    <p:sldId id="264" r:id="rId13"/>
    <p:sldId id="265" r:id="rId14"/>
    <p:sldId id="266" r:id="rId15"/>
    <p:sldId id="276" r:id="rId16"/>
    <p:sldId id="293" r:id="rId17"/>
    <p:sldId id="279" r:id="rId18"/>
    <p:sldId id="294" r:id="rId19"/>
    <p:sldId id="295" r:id="rId20"/>
    <p:sldId id="267" r:id="rId21"/>
    <p:sldId id="272" r:id="rId22"/>
    <p:sldId id="269" r:id="rId23"/>
    <p:sldId id="278" r:id="rId2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FF0066"/>
    <a:srgbClr val="CC00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1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198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663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44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619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3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773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99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515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01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9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22419-D1C5-4E1E-9D0C-85AE180312A5}" type="datetimeFigureOut">
              <a:rPr lang="en-GB" smtClean="0"/>
              <a:t>17/07/2020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13E00-8734-474C-B957-321D8720D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818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source=images&amp;cd=&amp;cad=rja&amp;uact=8&amp;ved=0ahUKEwiCttvp-LzUAhUHAcAKHSISAjsQjRwIBw&amp;url=http://www.woodlands.staffs.sch.uk/&amp;psig=AFQjCNFhz_a7YinN3qiR2GyGeAQWsJvTlA&amp;ust=149751621596595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9452" y="1043216"/>
            <a:ext cx="6645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Wow Assembly</a:t>
            </a:r>
            <a:r>
              <a:rPr lang="en-GB" sz="6600" dirty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  <a:endParaRPr lang="en-GB" sz="66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6600" dirty="0" smtClean="0">
                <a:latin typeface="Comic Sans MS" panose="030F0702030302020204" pitchFamily="66" charset="0"/>
              </a:rPr>
              <a:t>Friday 17</a:t>
            </a:r>
            <a:r>
              <a:rPr lang="en-GB" sz="6600" baseline="30000" dirty="0" smtClean="0">
                <a:latin typeface="Comic Sans MS" panose="030F0702030302020204" pitchFamily="66" charset="0"/>
              </a:rPr>
              <a:t>th</a:t>
            </a:r>
            <a:r>
              <a:rPr lang="en-GB" sz="6600" dirty="0" smtClean="0">
                <a:latin typeface="Comic Sans MS" panose="030F0702030302020204" pitchFamily="66" charset="0"/>
              </a:rPr>
              <a:t> July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811" y="3212789"/>
            <a:ext cx="2686390" cy="250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145" y="4304374"/>
            <a:ext cx="165735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4304375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Phrase </a:t>
            </a:r>
            <a:r>
              <a:rPr lang="en-GB" sz="4000" u="sng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of the Week</a:t>
            </a: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You get the best out of others when you give the best of yourself.</a:t>
            </a: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62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39452" y="811203"/>
            <a:ext cx="65130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Green Cards!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sp>
        <p:nvSpPr>
          <p:cNvPr id="4" name="Vertical Scroll 3"/>
          <p:cNvSpPr/>
          <p:nvPr/>
        </p:nvSpPr>
        <p:spPr>
          <a:xfrm rot="10800000">
            <a:off x="1241946" y="2015313"/>
            <a:ext cx="9703558" cy="3744042"/>
          </a:xfrm>
          <a:prstGeom prst="verticalScroll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100546" y="2015312"/>
            <a:ext cx="85035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omic Sans MS" panose="030F0702030302020204" pitchFamily="66" charset="0"/>
              </a:rPr>
              <a:t>Birch-Ollie       Aspen- Nikola, Ewan, Noah, Lila and Anna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Birch-Ayla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Birch-</a:t>
            </a:r>
            <a:r>
              <a:rPr lang="en-GB" sz="3200" dirty="0" err="1" smtClean="0">
                <a:latin typeface="Comic Sans MS" panose="030F0702030302020204" pitchFamily="66" charset="0"/>
              </a:rPr>
              <a:t>Iyla</a:t>
            </a:r>
            <a:endParaRPr lang="en-GB" sz="3200" dirty="0" smtClean="0">
              <a:latin typeface="Comic Sans MS" panose="030F0702030302020204" pitchFamily="66" charset="0"/>
            </a:endParaRPr>
          </a:p>
          <a:p>
            <a:r>
              <a:rPr lang="en-GB" sz="3200" dirty="0" smtClean="0">
                <a:latin typeface="Comic Sans MS" panose="030F0702030302020204" pitchFamily="66" charset="0"/>
              </a:rPr>
              <a:t>Robyn – Ash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Charley - Maple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Charlie - Maple</a:t>
            </a:r>
          </a:p>
          <a:p>
            <a:r>
              <a:rPr lang="en-GB" sz="3200" dirty="0" smtClean="0">
                <a:latin typeface="Comic Sans MS" panose="030F0702030302020204" pitchFamily="66" charset="0"/>
              </a:rPr>
              <a:t>Grace - Maple</a:t>
            </a:r>
          </a:p>
        </p:txBody>
      </p:sp>
    </p:spTree>
    <p:extLst>
      <p:ext uri="{BB962C8B-B14F-4D97-AF65-F5344CB8AC3E}">
        <p14:creationId xmlns:p14="http://schemas.microsoft.com/office/powerpoint/2010/main" val="360998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2" y="-2677835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0251" y="886789"/>
            <a:ext cx="107114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Scientists of the Week!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0376" y="1616732"/>
            <a:ext cx="3928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omic Sans MS" panose="030F0702030302020204" pitchFamily="66" charset="0"/>
              </a:rPr>
              <a:t>Oak –Sienna</a:t>
            </a:r>
          </a:p>
          <a:p>
            <a:r>
              <a:rPr lang="en-GB" sz="4000" dirty="0" smtClean="0">
                <a:latin typeface="Comic Sans MS" panose="030F0702030302020204" pitchFamily="66" charset="0"/>
              </a:rPr>
              <a:t>Ash – </a:t>
            </a:r>
            <a:r>
              <a:rPr lang="en-GB" sz="3600" dirty="0" err="1" smtClean="0">
                <a:latin typeface="Comic Sans MS" panose="030F0702030302020204" pitchFamily="66" charset="0"/>
              </a:rPr>
              <a:t>Remey</a:t>
            </a:r>
            <a:r>
              <a:rPr lang="en-GB" sz="3600" dirty="0" smtClean="0">
                <a:latin typeface="Comic Sans MS" panose="030F0702030302020204" pitchFamily="66" charset="0"/>
              </a:rPr>
              <a:t>-Lei</a:t>
            </a:r>
          </a:p>
          <a:p>
            <a:r>
              <a:rPr lang="en-GB" sz="4000" dirty="0" smtClean="0">
                <a:latin typeface="Comic Sans MS" panose="030F0702030302020204" pitchFamily="66" charset="0"/>
              </a:rPr>
              <a:t>Cedar - Lucas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3189" y="3495368"/>
            <a:ext cx="3347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6297315" y="1646717"/>
            <a:ext cx="41888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Birch – </a:t>
            </a:r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Finley</a:t>
            </a:r>
            <a:endParaRPr lang="en-GB" sz="4000" dirty="0">
              <a:solidFill>
                <a:srgbClr val="CC0099"/>
              </a:solidFill>
              <a:latin typeface="Comic Sans MS" panose="030F0702030302020204" pitchFamily="66" charset="0"/>
            </a:endParaRPr>
          </a:p>
          <a:p>
            <a:pPr lvl="0"/>
            <a:r>
              <a:rPr lang="en-GB" sz="4000" dirty="0">
                <a:solidFill>
                  <a:prstClr val="black"/>
                </a:solidFill>
                <a:latin typeface="Comic Sans MS" panose="030F0702030302020204" pitchFamily="66" charset="0"/>
              </a:rPr>
              <a:t>Pine </a:t>
            </a:r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– Lucy </a:t>
            </a:r>
          </a:p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Elm –Mikey 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40376" y="3547054"/>
            <a:ext cx="45062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Maple </a:t>
            </a:r>
            <a:r>
              <a:rPr lang="en-GB" sz="4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– Alfie-Ray </a:t>
            </a:r>
          </a:p>
        </p:txBody>
      </p:sp>
    </p:spTree>
    <p:extLst>
      <p:ext uri="{BB962C8B-B14F-4D97-AF65-F5344CB8AC3E}">
        <p14:creationId xmlns:p14="http://schemas.microsoft.com/office/powerpoint/2010/main" val="164833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64042" y="946484"/>
            <a:ext cx="65130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Weekly Team Points!</a:t>
            </a:r>
          </a:p>
          <a:p>
            <a:pPr algn="ctr"/>
            <a:endParaRPr lang="en-GB" sz="3200" i="1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201705"/>
              </p:ext>
            </p:extLst>
          </p:nvPr>
        </p:nvGraphicFramePr>
        <p:xfrm>
          <a:off x="1465178" y="2497564"/>
          <a:ext cx="9261644" cy="2464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5411">
                  <a:extLst>
                    <a:ext uri="{9D8B030D-6E8A-4147-A177-3AD203B41FA5}">
                      <a16:colId xmlns:a16="http://schemas.microsoft.com/office/drawing/2014/main" val="3299981363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3451166365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479396576"/>
                    </a:ext>
                  </a:extLst>
                </a:gridCol>
                <a:gridCol w="2315411">
                  <a:extLst>
                    <a:ext uri="{9D8B030D-6E8A-4147-A177-3AD203B41FA5}">
                      <a16:colId xmlns:a16="http://schemas.microsoft.com/office/drawing/2014/main" val="200857127"/>
                    </a:ext>
                  </a:extLst>
                </a:gridCol>
              </a:tblGrid>
              <a:tr h="1232176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Peel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err="1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Ethelfleda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Grazier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Offa</a:t>
                      </a:r>
                      <a:endParaRPr lang="en-GB" sz="32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705136"/>
                  </a:ext>
                </a:extLst>
              </a:tr>
              <a:tr h="1232176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76937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59427" y="4023356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160</a:t>
            </a:r>
            <a:endParaRPr lang="en-US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9223" y="4023356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156</a:t>
            </a:r>
            <a:endParaRPr lang="en-US" sz="36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78274" y="4023356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123</a:t>
            </a:r>
            <a:endParaRPr lang="en-US" sz="36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8089" y="4023356"/>
            <a:ext cx="1397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201</a:t>
            </a:r>
            <a:endParaRPr lang="en-US" sz="36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1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1011236"/>
            <a:ext cx="974450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Oak</a:t>
            </a:r>
          </a:p>
          <a:p>
            <a:pPr algn="ctr"/>
            <a:r>
              <a:rPr lang="en-GB" sz="6600" dirty="0" err="1" smtClean="0">
                <a:solidFill>
                  <a:srgbClr val="CC0099"/>
                </a:solidFill>
                <a:latin typeface="Comic Sans MS" panose="030F0702030302020204" pitchFamily="66" charset="0"/>
              </a:rPr>
              <a:t>Seb</a:t>
            </a:r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endParaRPr lang="en-GB" sz="1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endParaRPr lang="en-GB" sz="2400" b="1" dirty="0" smtClean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Following instructions to draw a  fantastic crab.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err="1" smtClean="0">
                <a:solidFill>
                  <a:srgbClr val="0070C0"/>
                </a:solidFill>
                <a:latin typeface="Lucida Handwriting" panose="03010101010101010101" pitchFamily="66" charset="0"/>
              </a:rPr>
              <a:t>Laffan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                                      1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7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17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Oak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92078" y="2204420"/>
            <a:ext cx="4177378" cy="313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1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7356" y="1024108"/>
            <a:ext cx="988097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Ash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Sophia </a:t>
            </a:r>
            <a:endParaRPr lang="en-GB" sz="6600" dirty="0" smtClean="0"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For her amazing drawing of a minion. </a:t>
            </a:r>
          </a:p>
          <a:p>
            <a:pPr lvl="0" algn="ctr"/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Well done Sophia!</a:t>
            </a:r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lvl="0" algn="ctr"/>
            <a:endParaRPr lang="en-GB" sz="2400" dirty="0" smtClean="0"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Bailey                                      17.07.20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lvl="0" algn="ctr"/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65140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Ash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2" r="20498"/>
          <a:stretch/>
        </p:blipFill>
        <p:spPr>
          <a:xfrm>
            <a:off x="4316325" y="1639423"/>
            <a:ext cx="3377380" cy="492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0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9116" y="1011236"/>
            <a:ext cx="1004475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Cedar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Evelyn</a:t>
            </a:r>
            <a:endParaRPr lang="en-GB" sz="1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For reading and matching the rhyming words.</a:t>
            </a: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Well done Evelyn!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Scott                                   1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7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9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Cedar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2" t="11226" r="26667"/>
          <a:stretch/>
        </p:blipFill>
        <p:spPr>
          <a:xfrm rot="5400000">
            <a:off x="3832122" y="1645430"/>
            <a:ext cx="4527755" cy="454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3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1821" y="994611"/>
            <a:ext cx="10058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Pine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Pine Bubble</a:t>
            </a:r>
            <a:endParaRPr lang="en-GB" sz="5400" dirty="0" smtClean="0">
              <a:latin typeface="Comic Sans MS" panose="030F0702030302020204" pitchFamily="66" charset="0"/>
            </a:endParaRPr>
          </a:p>
          <a:p>
            <a:pPr algn="ctr"/>
            <a:endParaRPr lang="en-GB" sz="32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200" dirty="0" smtClean="0">
                <a:latin typeface="Comic Sans MS" panose="030F0702030302020204" pitchFamily="66" charset="0"/>
              </a:rPr>
              <a:t>For being so thoughtful, well-behaved, kind and hard working over the past 7 weeks. It has been a pleasure to teach you. Well done </a:t>
            </a:r>
            <a:r>
              <a:rPr lang="en-GB" sz="32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r>
              <a:rPr lang="en-GB" sz="3200" dirty="0" smtClean="0">
                <a:latin typeface="Comic Sans MS" panose="030F0702030302020204" pitchFamily="66" charset="0"/>
              </a:rPr>
              <a:t> </a:t>
            </a:r>
            <a:endParaRPr lang="en-GB" sz="3200" dirty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</a:t>
            </a:r>
            <a:r>
              <a:rPr lang="en-GB" sz="2400" b="1" dirty="0" err="1" smtClean="0">
                <a:solidFill>
                  <a:srgbClr val="0070C0"/>
                </a:solidFill>
                <a:latin typeface="Lucida Handwriting" panose="03010101010101010101" pitchFamily="66" charset="0"/>
              </a:rPr>
              <a:t>Leedham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-Hawkes                                1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7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1062"/>
            <a:ext cx="997651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Elm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Riley WP</a:t>
            </a:r>
            <a:endParaRPr lang="en-GB" sz="4000" dirty="0">
              <a:latin typeface="Comic Sans MS" panose="030F0702030302020204" pitchFamily="66" charset="0"/>
            </a:endParaRPr>
          </a:p>
          <a:p>
            <a:pPr algn="ctr"/>
            <a:r>
              <a:rPr lang="en-GB" sz="40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GB" sz="4000" dirty="0" smtClean="0">
                <a:latin typeface="Comic Sans MS" panose="030F0702030302020204" pitchFamily="66" charset="0"/>
              </a:rPr>
              <a:t>A fantastic few weeks of learning. A positive attitude and always having a smile!</a:t>
            </a:r>
          </a:p>
          <a:p>
            <a:pPr lvl="0"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Brady                               1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7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40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14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69" y="847787"/>
            <a:ext cx="1000380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Birch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Brooke</a:t>
            </a:r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always trying her hardest and never giving up!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Hewitt                                1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7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1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6284" y="994611"/>
            <a:ext cx="814111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Spruce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Alex 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Writing, designing and illustrating his own ‘Winnie the Witch’ book.</a:t>
            </a: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Dawson				1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7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.07.2020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0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Spruce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7536" y="1639423"/>
            <a:ext cx="3317059" cy="459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3" y="994611"/>
            <a:ext cx="1011299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Holly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Eppie Samuels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For </a:t>
            </a:r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Awesome </a:t>
            </a:r>
            <a:r>
              <a:rPr lang="en-GB" sz="3600" dirty="0">
                <a:latin typeface="Comic Sans MS" panose="030F0702030302020204" pitchFamily="66" charset="0"/>
              </a:rPr>
              <a:t>n</a:t>
            </a:r>
            <a:r>
              <a:rPr lang="en-GB" sz="3600" dirty="0" smtClean="0">
                <a:latin typeface="Comic Sans MS" panose="030F0702030302020204" pitchFamily="66" charset="0"/>
              </a:rPr>
              <a:t>ewspaper writing showing she is definitely ready for Year 3 next year!</a:t>
            </a: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 Tennuci                       			 17.07.2020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3" y="994611"/>
            <a:ext cx="1011299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Maple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Natalia</a:t>
            </a: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amazing work this week, especially in  Maths. It has been lovely to watch your confidence grow </a:t>
            </a:r>
            <a:r>
              <a:rPr lang="en-GB" sz="2800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r>
              <a:rPr lang="en-GB" sz="2800" dirty="0" smtClean="0">
                <a:latin typeface="Comic Sans MS" panose="030F0702030302020204" pitchFamily="66" charset="0"/>
              </a:rPr>
              <a:t> </a:t>
            </a:r>
            <a:endParaRPr lang="en-GB" sz="2800" dirty="0">
              <a:latin typeface="Comic Sans MS" panose="030F0702030302020204" pitchFamily="66" charset="0"/>
            </a:endParaRPr>
          </a:p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endParaRPr lang="en-GB" sz="36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Maiden  and Mrs Pritchard                  			 17.07.2020</a:t>
            </a:r>
          </a:p>
          <a:p>
            <a:pPr algn="ctr"/>
            <a:endParaRPr lang="en-GB" sz="6600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7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915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32764" y="824196"/>
            <a:ext cx="9744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 smtClean="0">
                <a:latin typeface="Comic Sans MS" panose="030F0702030302020204" pitchFamily="66" charset="0"/>
              </a:rPr>
              <a:t>Maple Wow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5741" y="797142"/>
            <a:ext cx="805928" cy="847614"/>
          </a:xfrm>
          <a:prstGeom prst="rect">
            <a:avLst/>
          </a:prstGeom>
        </p:spPr>
      </p:pic>
      <p:pic>
        <p:nvPicPr>
          <p:cNvPr id="5" name="Picture 6" descr="Image result for the woodlands community primary school logo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873457" cy="81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3349" y="2468983"/>
            <a:ext cx="3667595" cy="27506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1051" y="2401690"/>
            <a:ext cx="3847041" cy="28852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12493" y="2391868"/>
            <a:ext cx="3873232" cy="290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0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5470" y="762599"/>
            <a:ext cx="10085694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Chestnut</a:t>
            </a:r>
          </a:p>
          <a:p>
            <a:pPr algn="ctr"/>
            <a:r>
              <a:rPr lang="en-GB" sz="6600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Chestnut Bubble</a:t>
            </a:r>
          </a:p>
          <a:p>
            <a:pPr algn="ctr"/>
            <a:endParaRPr lang="en-GB" sz="2800" dirty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being an absolute pleasure to teach.</a:t>
            </a: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It has been fantastic to spend the last seven weeks in your company. </a:t>
            </a: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Thank you for the laughs. I will miss you.</a:t>
            </a:r>
          </a:p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lvl="0"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Fisher                               1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7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3200" b="1" dirty="0" smtClean="0">
              <a:latin typeface="Comic Sans MS" panose="030F0702030302020204" pitchFamily="66" charset="0"/>
            </a:endParaRP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9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389" y="640649"/>
            <a:ext cx="651309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Aspen:</a:t>
            </a:r>
            <a:endParaRPr lang="en-GB" sz="6600" dirty="0" smtClean="0">
              <a:solidFill>
                <a:srgbClr val="CC3399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6600" dirty="0" smtClean="0">
                <a:solidFill>
                  <a:srgbClr val="CC3399"/>
                </a:solidFill>
                <a:latin typeface="Comic Sans MS" panose="030F0702030302020204" pitchFamily="66" charset="0"/>
              </a:rPr>
              <a:t>All of Aspen Bubble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730" y="3076363"/>
            <a:ext cx="102904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being an absolute pleasure to teach.</a:t>
            </a: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It has been a joy to spend the rest of your year 6 time with you. Thank you for the fun, laughter and learning.</a:t>
            </a:r>
          </a:p>
          <a:p>
            <a:pPr algn="ctr"/>
            <a:r>
              <a:rPr lang="en-GB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You are awesome.</a:t>
            </a:r>
          </a:p>
          <a:p>
            <a:endParaRPr lang="en-GB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Mrs Davies                                                           1</a:t>
            </a:r>
            <a:r>
              <a:rPr lang="en-GB" sz="2400" b="1" dirty="0">
                <a:solidFill>
                  <a:srgbClr val="0070C0"/>
                </a:solidFill>
                <a:latin typeface="Lucida Handwriting" panose="03010101010101010101" pitchFamily="66" charset="0"/>
              </a:rPr>
              <a:t>7</a:t>
            </a:r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.07.20</a:t>
            </a:r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5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824196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4484" y="824196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7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4" y="-2664844"/>
            <a:ext cx="6853690" cy="121919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5059" y="1215837"/>
            <a:ext cx="896701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Comic Sans MS" panose="030F0702030302020204" pitchFamily="66" charset="0"/>
              </a:rPr>
              <a:t>Redwood</a:t>
            </a:r>
          </a:p>
          <a:p>
            <a:pPr lvl="0" algn="ctr"/>
            <a:endParaRPr lang="en-GB" sz="4400" dirty="0" smtClean="0">
              <a:solidFill>
                <a:srgbClr val="CC3399"/>
              </a:solidFill>
              <a:latin typeface="Comic Sans MS" panose="030F0702030302020204" pitchFamily="66" charset="0"/>
            </a:endParaRPr>
          </a:p>
          <a:p>
            <a:pPr lvl="0" algn="ctr"/>
            <a:r>
              <a:rPr lang="en-GB" sz="4400" dirty="0" smtClean="0">
                <a:solidFill>
                  <a:srgbClr val="CC3399"/>
                </a:solidFill>
                <a:latin typeface="Comic Sans MS" panose="030F0702030302020204" pitchFamily="66" charset="0"/>
              </a:rPr>
              <a:t>All of the Redwood bubble</a:t>
            </a:r>
            <a:endParaRPr lang="en-GB" sz="28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For being absolutely amazing right up to the end and becoming wonderful individuals</a:t>
            </a:r>
          </a:p>
          <a:p>
            <a:pPr algn="ctr"/>
            <a:endParaRPr lang="en-GB" sz="2400" b="1" dirty="0" smtClean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endParaRPr lang="en-GB" sz="24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0070C0"/>
                </a:solidFill>
                <a:latin typeface="Lucida Handwriting" panose="03010101010101010101" pitchFamily="66" charset="0"/>
              </a:rPr>
              <a:t>Miss Shipley			17.07.20</a:t>
            </a:r>
          </a:p>
          <a:p>
            <a:endParaRPr lang="en-GB" sz="6600" dirty="0">
              <a:latin typeface="Comic Sans MS" panose="030F0702030302020204" pitchFamily="66" charset="0"/>
            </a:endParaRPr>
          </a:p>
        </p:txBody>
      </p:sp>
      <p:pic>
        <p:nvPicPr>
          <p:cNvPr id="4" name="Picture 6" descr="Image result for the woodlands community primary school 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764" y="960674"/>
            <a:ext cx="1758342" cy="16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8131" y="858719"/>
            <a:ext cx="16573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3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21" b="1053"/>
          <a:stretch/>
        </p:blipFill>
        <p:spPr>
          <a:xfrm rot="16200000">
            <a:off x="2669156" y="-2664844"/>
            <a:ext cx="6853690" cy="121919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0937" y="1248982"/>
            <a:ext cx="8311487" cy="278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4000" u="sng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Have a lovely summer holiday</a:t>
            </a: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GB" sz="4000" dirty="0" smtClean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en-GB" sz="4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Have fun, stay safe and see you in September! </a:t>
            </a:r>
            <a:r>
              <a:rPr lang="en-GB" sz="3600" dirty="0" smtClean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GB" sz="3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047164" y="1132764"/>
            <a:ext cx="8270543" cy="3664723"/>
          </a:xfrm>
          <a:prstGeom prst="wedgeRoundRectCallout">
            <a:avLst>
              <a:gd name="adj1" fmla="val -41281"/>
              <a:gd name="adj2" fmla="val 70330"/>
              <a:gd name="adj3" fmla="val 16667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99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1061</TotalTime>
  <Words>440</Words>
  <Application>Microsoft Office PowerPoint</Application>
  <PresentationFormat>Widescreen</PresentationFormat>
  <Paragraphs>118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Comic Sans MS</vt:lpstr>
      <vt:lpstr>Lucida Handwriting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Woodlands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Maiden</dc:creator>
  <cp:lastModifiedBy>Megan Bailey</cp:lastModifiedBy>
  <cp:revision>149</cp:revision>
  <cp:lastPrinted>2020-07-17T08:14:29Z</cp:lastPrinted>
  <dcterms:created xsi:type="dcterms:W3CDTF">2020-05-30T07:30:34Z</dcterms:created>
  <dcterms:modified xsi:type="dcterms:W3CDTF">2020-07-17T14:40:35Z</dcterms:modified>
</cp:coreProperties>
</file>