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61" r:id="rId3"/>
    <p:sldId id="260" r:id="rId4"/>
    <p:sldId id="259" r:id="rId5"/>
    <p:sldId id="303" r:id="rId6"/>
    <p:sldId id="284" r:id="rId7"/>
    <p:sldId id="286" r:id="rId8"/>
    <p:sldId id="288" r:id="rId9"/>
    <p:sldId id="290" r:id="rId10"/>
    <p:sldId id="292" r:id="rId11"/>
    <p:sldId id="294" r:id="rId12"/>
    <p:sldId id="296" r:id="rId13"/>
    <p:sldId id="298" r:id="rId14"/>
    <p:sldId id="300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67975" y="1122464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27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January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Felicity R.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showing wonderful empathy and understanding when learning about Fairtrade in developing countries.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		   27.01.2023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1074509"/>
            <a:ext cx="974450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 err="1">
                <a:solidFill>
                  <a:srgbClr val="FF0066"/>
                </a:solidFill>
                <a:latin typeface="Lucida Handwriting" panose="03010101010101010101" pitchFamily="66" charset="0"/>
              </a:rPr>
              <a:t>Seyi</a:t>
            </a:r>
            <a:endParaRPr lang="en-GB" sz="44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44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Seyi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has been working so hard with his maths work this week. Super focus and determination to complete his tasks. Keep it up </a:t>
            </a:r>
            <a:r>
              <a:rPr lang="en-GB" sz="24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Seyi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Miss Higgins 27.1.23.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Amelia S.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Amelia is a super star every day of every week. She brings an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enormous amount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of enthusiasm to the class and always puts 100% into every aspect of school life. 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Tennuci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                                 27.1.23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Isabella</a:t>
            </a:r>
          </a:p>
          <a:p>
            <a:pPr algn="ctr"/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using fantastic skills when creating a clay Calavera (Sugar Skull) for our Hola Mexico topic. She persevered and used her own initiative when designing and manipulating the clay.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Bennett and Miss Volante  27.01.23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 err="1">
                <a:solidFill>
                  <a:srgbClr val="CC0099"/>
                </a:solidFill>
                <a:latin typeface="Comic Sans MS" panose="030F0702030302020204" pitchFamily="66" charset="0"/>
              </a:rPr>
              <a:t>Toriey</a:t>
            </a:r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her amazing work in maths. You are always trying your best even when things are difficult. Well done </a:t>
            </a:r>
            <a:r>
              <a:rPr lang="en-GB" sz="2800" dirty="0" err="1">
                <a:latin typeface="Comic Sans MS" panose="030F0702030302020204" pitchFamily="66" charset="0"/>
              </a:rPr>
              <a:t>Toriey</a:t>
            </a:r>
            <a:r>
              <a:rPr lang="en-GB" sz="2800" dirty="0">
                <a:latin typeface="Comic Sans MS" panose="030F0702030302020204" pitchFamily="66" charset="0"/>
              </a:rPr>
              <a:t>!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Gill &amp; Miss Bennett                                   27.01.2023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18058"/>
              </p:ext>
            </p:extLst>
          </p:nvPr>
        </p:nvGraphicFramePr>
        <p:xfrm>
          <a:off x="1465178" y="2497564"/>
          <a:ext cx="9261644" cy="2736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504593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3190" y="358307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4566170" y="1796362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Mollie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Adam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Stanley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54389" y="3686097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Poppy    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3163" y="3662850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Issabella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 Tobias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Sienna 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35131" y="1873032"/>
            <a:ext cx="10152158" cy="3923818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50638A-1A48-43FE-BA8A-6A7DE86C7417}"/>
              </a:ext>
            </a:extLst>
          </p:cNvPr>
          <p:cNvSpPr txBox="1"/>
          <p:nvPr/>
        </p:nvSpPr>
        <p:spPr>
          <a:xfrm>
            <a:off x="1681161" y="2519361"/>
            <a:ext cx="8829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Pine – Edward</a:t>
            </a:r>
          </a:p>
          <a:p>
            <a:r>
              <a:rPr lang="en-GB" dirty="0"/>
              <a:t>Redwood- Angel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Teddy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using his segmenting skills </a:t>
            </a:r>
            <a:r>
              <a:rPr lang="en-GB" sz="2400">
                <a:latin typeface="Comic Sans MS" panose="030F0702030302020204" pitchFamily="66" charset="0"/>
              </a:rPr>
              <a:t>to write </a:t>
            </a:r>
            <a:r>
              <a:rPr lang="en-GB" sz="2400" dirty="0">
                <a:latin typeface="Comic Sans MS" panose="030F0702030302020204" pitchFamily="66" charset="0"/>
              </a:rPr>
              <a:t>information about how chocolate is made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27.1.2023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Margot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showing an excellent understanding in science this week. Margot was able to explain the difference between a carnivore, herbivore and omnivore. Well done Margot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27.01.2023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000" dirty="0">
                <a:solidFill>
                  <a:srgbClr val="CC0099"/>
                </a:solidFill>
                <a:latin typeface="Comic Sans MS" panose="030F0702030302020204" pitchFamily="66" charset="0"/>
              </a:rPr>
              <a:t>Darcey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Darcey has shown some amazing passion for her learning this week – and every week! She is a model to others and always tries her best. Well done Darcey!</a:t>
            </a:r>
            <a:endParaRPr lang="en-GB" sz="2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Smart                                 26.01.2022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Amelia</a:t>
            </a:r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showing great learning about the three periods in the Mesozoic Era of dinosaurs.</a:t>
            </a: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Well done!</a:t>
            </a: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Barley			27.01.2023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Lucy Mae G</a:t>
            </a:r>
          </a:p>
          <a:p>
            <a:pPr algn="ctr"/>
            <a:endParaRPr lang="en-GB" sz="4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A fantastic acrostic poem about chocolate.  Lucy Mae used some amazing vocabulary to describe her chocolate.  </a:t>
            </a:r>
            <a:r>
              <a:rPr lang="en-GB" sz="2400" b="1">
                <a:latin typeface="Lucida Handwriting" panose="03010101010101010101" pitchFamily="66" charset="0"/>
              </a:rPr>
              <a:t>Well done Lucy Mae!</a:t>
            </a:r>
            <a:endParaRPr lang="en-GB" sz="2400" b="1" dirty="0"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27.01.2023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2312</TotalTime>
  <Words>378</Words>
  <Application>Microsoft Office PowerPoint</Application>
  <PresentationFormat>Widescreen</PresentationFormat>
  <Paragraphs>96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S Bennett</cp:lastModifiedBy>
  <cp:revision>453</cp:revision>
  <cp:lastPrinted>2023-01-27T07:45:23Z</cp:lastPrinted>
  <dcterms:created xsi:type="dcterms:W3CDTF">2020-05-30T07:30:34Z</dcterms:created>
  <dcterms:modified xsi:type="dcterms:W3CDTF">2023-01-27T08:35:46Z</dcterms:modified>
</cp:coreProperties>
</file>