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0" r:id="rId4"/>
    <p:sldId id="259" r:id="rId5"/>
    <p:sldId id="303" r:id="rId6"/>
    <p:sldId id="284" r:id="rId7"/>
    <p:sldId id="286" r:id="rId8"/>
    <p:sldId id="288" r:id="rId9"/>
    <p:sldId id="290" r:id="rId10"/>
    <p:sldId id="292" r:id="rId11"/>
    <p:sldId id="294" r:id="rId12"/>
    <p:sldId id="296" r:id="rId13"/>
    <p:sldId id="298" r:id="rId14"/>
    <p:sldId id="300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1" y="1043216"/>
            <a:ext cx="70069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21</a:t>
            </a:r>
            <a:r>
              <a:rPr lang="en-GB" sz="4800" baseline="30000" dirty="0">
                <a:latin typeface="Comic Sans MS" panose="030F0702030302020204" pitchFamily="66" charset="0"/>
              </a:rPr>
              <a:t>st</a:t>
            </a:r>
            <a:r>
              <a:rPr lang="en-GB" sz="4800" dirty="0">
                <a:latin typeface="Comic Sans MS" panose="030F0702030302020204" pitchFamily="66" charset="0"/>
              </a:rPr>
              <a:t> October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Ruby D</a:t>
            </a:r>
          </a:p>
          <a:p>
            <a:pPr algn="ctr"/>
            <a:endParaRPr lang="en-GB" sz="54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showing passion in her art work when painting in the style of Van Gogh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   21.10.2022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600" b="1" dirty="0" err="1">
                <a:solidFill>
                  <a:srgbClr val="CC0099"/>
                </a:solidFill>
                <a:latin typeface="Lucida Handwriting" panose="03010101010101010101" pitchFamily="66" charset="0"/>
              </a:rPr>
              <a:t>Iyla</a:t>
            </a:r>
            <a:endParaRPr lang="en-GB" sz="66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Showing determination and excellence to improve her writing. Well done.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Davies        21.10.22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1011236"/>
            <a:ext cx="8348870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Evie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Evie has an amazing positivity towards her work and has an amazing work ethic in class. She is a fantastic model of someone with a hard-working attitude who likes to be challenged and wants to always improve.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 21.10.22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6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Lilly  </a:t>
            </a:r>
          </a:p>
          <a:p>
            <a:pPr algn="ctr"/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an excellent non-chronological report.</a:t>
            </a:r>
          </a:p>
          <a:p>
            <a:pPr algn="ctr"/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Harvey and Miss Volante 21.10.2022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  <a:endParaRPr lang="en-GB" sz="3600" dirty="0">
              <a:latin typeface="CCW Cursive Writing 33" panose="03050602040000000000" pitchFamily="66" charset="0"/>
            </a:endParaRPr>
          </a:p>
          <a:p>
            <a:pPr algn="ctr"/>
            <a:r>
              <a:rPr lang="en-GB" sz="4400" b="1" dirty="0">
                <a:solidFill>
                  <a:srgbClr val="7030A0"/>
                </a:solidFill>
                <a:latin typeface="Lucida Handwriting" panose="03010101010101010101" pitchFamily="66" charset="0"/>
              </a:rPr>
              <a:t>Bella Quigley</a:t>
            </a:r>
          </a:p>
          <a:p>
            <a:pPr algn="ctr"/>
            <a:endParaRPr lang="en-GB" sz="3600" b="1" dirty="0">
              <a:solidFill>
                <a:srgbClr val="7030A0"/>
              </a:solidFill>
              <a:latin typeface="Bradley Hand ITC" panose="03070402050302030203" pitchFamily="66" charset="0"/>
            </a:endParaRPr>
          </a:p>
          <a:p>
            <a:pPr algn="ctr"/>
            <a:r>
              <a:rPr lang="en-GB" sz="36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Fantastic effort, presentation of her double-page spread.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              21.10.2022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687822"/>
              </p:ext>
            </p:extLst>
          </p:nvPr>
        </p:nvGraphicFramePr>
        <p:xfrm>
          <a:off x="1465178" y="2497564"/>
          <a:ext cx="9261644" cy="2511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7930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783452" y="-2700650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9" y="966603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1838" y="1827032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90" y="358307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6599271" y="1680845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Harry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Toby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3190" y="3674808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 Roux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Tobias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1838" y="3395348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Rocco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Harley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948972" y="1862809"/>
            <a:ext cx="97035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F74E05-C047-48DD-81E0-771CFA1F7CB7}"/>
              </a:ext>
            </a:extLst>
          </p:cNvPr>
          <p:cNvSpPr txBox="1"/>
          <p:nvPr/>
        </p:nvSpPr>
        <p:spPr>
          <a:xfrm>
            <a:off x="1899762" y="2526037"/>
            <a:ext cx="678166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Fletcher – Pine</a:t>
            </a:r>
          </a:p>
          <a:p>
            <a:r>
              <a:rPr lang="en-GB" sz="2400" dirty="0"/>
              <a:t>Esme – Aspen</a:t>
            </a:r>
          </a:p>
          <a:p>
            <a:r>
              <a:rPr lang="en-GB" sz="2400" dirty="0"/>
              <a:t>Lilly – Aspen</a:t>
            </a:r>
          </a:p>
          <a:p>
            <a:r>
              <a:rPr lang="en-GB" sz="2400" dirty="0"/>
              <a:t>Amber – Aspen</a:t>
            </a:r>
          </a:p>
          <a:p>
            <a:r>
              <a:rPr lang="en-GB" sz="2400" dirty="0"/>
              <a:t>Isabella </a:t>
            </a:r>
            <a:r>
              <a:rPr lang="en-GB" sz="2400"/>
              <a:t>-Aspen</a:t>
            </a:r>
            <a:endParaRPr lang="en-GB" sz="2400" dirty="0"/>
          </a:p>
          <a:p>
            <a:r>
              <a:rPr lang="en-GB" sz="2400" dirty="0"/>
              <a:t>Sophie – Chestnut</a:t>
            </a:r>
            <a:endParaRPr lang="en-GB" sz="3200" dirty="0"/>
          </a:p>
          <a:p>
            <a:r>
              <a:rPr lang="en-GB" sz="2400" dirty="0" err="1"/>
              <a:t>Eydie</a:t>
            </a:r>
            <a:r>
              <a:rPr lang="en-GB" sz="2400" dirty="0"/>
              <a:t> – Chestnut</a:t>
            </a:r>
          </a:p>
          <a:p>
            <a:r>
              <a:rPr lang="en-GB" sz="2400" dirty="0"/>
              <a:t>Freddie – Willow</a:t>
            </a:r>
          </a:p>
          <a:p>
            <a:r>
              <a:rPr lang="en-GB" sz="2400" dirty="0"/>
              <a:t>Bella Q - Redwood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Eva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resilience when cutting the materials and excellence to create a collage of a skeleton.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21.10.2022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Charley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always being such a positive role model. You have worked so well as part of a team this week and have supported other children with their Math’s. Great counting in 2’s, 5’s and 10’s Charley!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Well done!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21.10.2022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800" b="1" dirty="0" err="1">
                <a:solidFill>
                  <a:srgbClr val="CC0099"/>
                </a:solidFill>
                <a:latin typeface="Comic Sans MS" panose="030F0702030302020204" pitchFamily="66" charset="0"/>
              </a:rPr>
              <a:t>Liylie</a:t>
            </a:r>
            <a:r>
              <a:rPr lang="en-GB" sz="4800" b="1" dirty="0">
                <a:solidFill>
                  <a:srgbClr val="CC0099"/>
                </a:solidFill>
                <a:latin typeface="Comic Sans MS" panose="030F0702030302020204" pitchFamily="66" charset="0"/>
              </a:rPr>
              <a:t> Ibbotson</a:t>
            </a:r>
          </a:p>
          <a:p>
            <a:pPr algn="ctr"/>
            <a:r>
              <a:rPr lang="en-GB" sz="2400" b="1" dirty="0">
                <a:latin typeface="Comic Sans MS" panose="030F0702030302020204" pitchFamily="66" charset="0"/>
              </a:rPr>
              <a:t>For wonderful creativity and skill in Art!</a:t>
            </a:r>
          </a:p>
          <a:p>
            <a:pPr algn="ctr"/>
            <a:r>
              <a:rPr lang="en-GB" sz="2400" b="1" dirty="0" err="1">
                <a:latin typeface="Comic Sans MS" panose="030F0702030302020204" pitchFamily="66" charset="0"/>
              </a:rPr>
              <a:t>Liylie</a:t>
            </a:r>
            <a:r>
              <a:rPr lang="en-GB" sz="2400" b="1" dirty="0">
                <a:latin typeface="Comic Sans MS" panose="030F0702030302020204" pitchFamily="66" charset="0"/>
              </a:rPr>
              <a:t> has selected the right colours and used great brush strokes to paint a wonderful re-creation of Van Gogh’s Starry Night. Her artwork looks very impressive, well done! </a:t>
            </a:r>
            <a:endParaRPr lang="en-GB" sz="48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</a:t>
            </a:r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Pye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                                 14.10.2022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Olivia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Olivia worked really hard on creating a setting in the city and using expanded noun phrases to describe the setting. </a:t>
            </a: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Well done Olivia!</a:t>
            </a: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Miss Higgins                                 21.10.2022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Nevaeh</a:t>
            </a:r>
          </a:p>
          <a:p>
            <a:pPr algn="ctr"/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a very informative non-chronological report about Amelia Earhart.  Nevaeh included a title, subheadings and lots of facts about Amelia Earhart.  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Well done Nevaeh!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21.10.2022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1352</TotalTime>
  <Words>382</Words>
  <Application>Microsoft Office PowerPoint</Application>
  <PresentationFormat>Widescreen</PresentationFormat>
  <Paragraphs>107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Bradley Hand ITC</vt:lpstr>
      <vt:lpstr>Calibri</vt:lpstr>
      <vt:lpstr>Calibri Light</vt:lpstr>
      <vt:lpstr>CCW Cursive Writing 33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Laffan</cp:lastModifiedBy>
  <cp:revision>287</cp:revision>
  <cp:lastPrinted>2022-10-20T15:44:07Z</cp:lastPrinted>
  <dcterms:created xsi:type="dcterms:W3CDTF">2020-05-30T07:30:34Z</dcterms:created>
  <dcterms:modified xsi:type="dcterms:W3CDTF">2022-10-21T07:58:55Z</dcterms:modified>
</cp:coreProperties>
</file>