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81" r:id="rId7"/>
    <p:sldId id="282" r:id="rId8"/>
    <p:sldId id="301" r:id="rId9"/>
    <p:sldId id="284" r:id="rId10"/>
    <p:sldId id="286" r:id="rId11"/>
    <p:sldId id="303" r:id="rId12"/>
    <p:sldId id="288" r:id="rId13"/>
    <p:sldId id="290" r:id="rId14"/>
    <p:sldId id="292" r:id="rId15"/>
    <p:sldId id="302" r:id="rId16"/>
    <p:sldId id="294" r:id="rId17"/>
    <p:sldId id="296" r:id="rId18"/>
    <p:sldId id="298" r:id="rId19"/>
    <p:sldId id="300" r:id="rId20"/>
    <p:sldId id="304" r:id="rId21"/>
    <p:sldId id="305" r:id="rId22"/>
    <p:sldId id="306" r:id="rId23"/>
    <p:sldId id="307" r:id="rId24"/>
    <p:sldId id="278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0033"/>
    <a:srgbClr val="FF00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29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6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7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62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1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68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53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53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7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32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2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4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1043216"/>
            <a:ext cx="73382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Wow Assembly:</a:t>
            </a:r>
          </a:p>
          <a:p>
            <a:r>
              <a:rPr lang="en-GB" sz="4800" dirty="0">
                <a:latin typeface="Comic Sans MS" panose="030F0702030302020204" pitchFamily="66" charset="0"/>
              </a:rPr>
              <a:t>Friday 8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October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87922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000" dirty="0">
                <a:solidFill>
                  <a:srgbClr val="CC0099"/>
                </a:solidFill>
                <a:latin typeface="Comic Sans MS" panose="030F0702030302020204" pitchFamily="66" charset="0"/>
              </a:rPr>
              <a:t>Paddy</a:t>
            </a: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For</a:t>
            </a:r>
            <a:endParaRPr lang="en-GB" sz="1600" dirty="0"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Paddy has been working extremely hard to improve the pace and quality of his writing. This week he has written a fantastic retell and has had beautiful presentation 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                          08.10.21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Birch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4295" r="24022" b="-1877"/>
          <a:stretch/>
        </p:blipFill>
        <p:spPr bwMode="auto">
          <a:xfrm>
            <a:off x="2319730" y="1682247"/>
            <a:ext cx="7869299" cy="4418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229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Pine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6000" b="1" dirty="0">
                <a:solidFill>
                  <a:srgbClr val="CC0099"/>
                </a:solidFill>
                <a:latin typeface="Comic Sans MS" panose="030F0702030302020204" pitchFamily="66" charset="0"/>
              </a:rPr>
              <a:t>Freya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For completing amazing reading at home, Freya is challenging herself with comprehension and is becoming such a fluent reader!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Leedham-Hawkes                          8.10.21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31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Maple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Finley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amazing work in maths.  Finley has been adding hundreds to a three digit number and solving problems based on addition and subtraction.  Great work Finley!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                                  08.10.2021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Keira 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wonderful work in Art. For using great colour and trying out different slogans to include in your final piece. Well Done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     1.10.21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8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Willow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FC0AEF-C766-4916-9EF2-CF322C4BD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8602" y="1844744"/>
            <a:ext cx="3285381" cy="41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0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50993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4400" dirty="0">
                <a:solidFill>
                  <a:srgbClr val="CC0099"/>
                </a:solidFill>
                <a:latin typeface="Comic Sans MS" panose="030F0702030302020204" pitchFamily="66" charset="0"/>
              </a:rPr>
              <a:t>Isabel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For consistent effort and resilience in all lessons, as well as a beautiful project that you have produced about your hero.</a:t>
            </a:r>
          </a:p>
          <a:p>
            <a:pPr algn="ctr"/>
            <a:endParaRPr lang="en-GB" sz="28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8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Draper                                            08.10.21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7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Ray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Showing perseverance in his maths this week. He took on advice well, considered what needed to be checked and corrected and has finished the week with a much better and embedded understanding of hi learning.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 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</a:t>
            </a:r>
            <a:r>
              <a:rPr lang="en-GB" sz="2400" b="1">
                <a:solidFill>
                  <a:srgbClr val="0070C0"/>
                </a:solidFill>
                <a:latin typeface="Lucida Handwriting" panose="03010101010101010101" pitchFamily="66" charset="0"/>
              </a:rPr>
              <a:t>Tennuci                                   8.10.21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4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Aspen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Lilly </a:t>
            </a:r>
            <a:r>
              <a:rPr lang="en-GB" sz="6600" dirty="0" err="1">
                <a:solidFill>
                  <a:srgbClr val="CC0099"/>
                </a:solidFill>
                <a:latin typeface="Comic Sans MS" panose="030F0702030302020204" pitchFamily="66" charset="0"/>
              </a:rPr>
              <a:t>Cotterill</a:t>
            </a:r>
            <a:endParaRPr lang="en-GB" sz="66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Developing her resilience and beginning to ask for help when she </a:t>
            </a:r>
            <a:r>
              <a:rPr lang="en-GB" sz="2400" b="1">
                <a:solidFill>
                  <a:srgbClr val="0070C0"/>
                </a:solidFill>
                <a:latin typeface="Lucida Handwriting" panose="03010101010101010101" pitchFamily="66" charset="0"/>
              </a:rPr>
              <a:t>is struggling – well done Lilly!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Read &amp; Mrs Cox				08.10.21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7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6600" dirty="0" err="1">
                <a:solidFill>
                  <a:srgbClr val="CC0099"/>
                </a:solidFill>
                <a:latin typeface="Comic Sans MS" panose="030F0702030302020204" pitchFamily="66" charset="0"/>
              </a:rPr>
              <a:t>Ziva</a:t>
            </a:r>
            <a:endParaRPr lang="en-GB" sz="16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excellent teamwork and communication during our Forest Day and in the classroom – keep up </a:t>
            </a:r>
            <a:r>
              <a:rPr lang="en-GB" sz="2400">
                <a:latin typeface="Comic Sans MS" panose="030F0702030302020204" pitchFamily="66" charset="0"/>
              </a:rPr>
              <a:t>the super work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01.10.21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4220" y="1879081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1680" y="2259874"/>
            <a:ext cx="3226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Comic Sans MS" panose="030F0702030302020204" pitchFamily="66" charset="0"/>
              </a:rPr>
              <a:t>Annalia</a:t>
            </a:r>
            <a:r>
              <a:rPr lang="en-GB" sz="2000" dirty="0">
                <a:latin typeface="Comic Sans MS" panose="030F0702030302020204" pitchFamily="66" charset="0"/>
              </a:rPr>
              <a:t> – Aspen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Amber – Aspen</a:t>
            </a:r>
          </a:p>
          <a:p>
            <a:r>
              <a:rPr lang="en-GB" sz="2000" dirty="0" err="1">
                <a:latin typeface="Comic Sans MS" panose="030F0702030302020204" pitchFamily="66" charset="0"/>
              </a:rPr>
              <a:t>Caeden</a:t>
            </a:r>
            <a:r>
              <a:rPr lang="en-GB" sz="2000" dirty="0">
                <a:latin typeface="Comic Sans MS" panose="030F0702030302020204" pitchFamily="66" charset="0"/>
              </a:rPr>
              <a:t> – Redwood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Gracie – Redwood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Isla – Redwood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Riley – Redwood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Max – Maple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Finley- Maple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Poppy - Maple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3232" y="2209911"/>
            <a:ext cx="43804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Ellie – Redwood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Charley S. – Redwood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Vinny – Pine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Amelia – Elm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Phoebe x 2 (WOW) – Maple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Malakai – Maple</a:t>
            </a:r>
          </a:p>
          <a:p>
            <a:r>
              <a:rPr lang="en-GB" sz="2000" dirty="0" err="1">
                <a:latin typeface="Comic Sans MS" panose="030F0702030302020204" pitchFamily="66" charset="0"/>
              </a:rPr>
              <a:t>Harri</a:t>
            </a:r>
            <a:r>
              <a:rPr lang="en-GB" sz="2000" dirty="0">
                <a:latin typeface="Comic Sans MS" panose="030F0702030302020204" pitchFamily="66" charset="0"/>
              </a:rPr>
              <a:t> – Maple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Lennon – Maple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Wiki – Chestnut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Amelia M – Chestnut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4469" y="2156507"/>
            <a:ext cx="25733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Mimi S - Chestnut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Aimee J</a:t>
            </a:r>
            <a:r>
              <a:rPr lang="en-GB" dirty="0"/>
              <a:t>. – Chestnut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Tarron</a:t>
            </a:r>
            <a:r>
              <a:rPr lang="en-GB" dirty="0">
                <a:latin typeface="Comic Sans MS" panose="030F0702030302020204" pitchFamily="66" charset="0"/>
              </a:rPr>
              <a:t>- Spruce</a:t>
            </a: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6050" y="755633"/>
            <a:ext cx="927516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Woodlands Eco Leaders</a:t>
            </a:r>
          </a:p>
          <a:p>
            <a:pPr algn="ctr"/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2021-2022</a:t>
            </a:r>
          </a:p>
        </p:txBody>
      </p:sp>
      <p:pic>
        <p:nvPicPr>
          <p:cNvPr id="1026" name="Picture 2" descr="Cute Cartoon Earth Stock Illustration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46" y="3063957"/>
            <a:ext cx="3449773" cy="34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79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24432" y="389873"/>
            <a:ext cx="49584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Year 1 and 2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1517" y="1955962"/>
            <a:ext cx="7758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Birch- </a:t>
            </a:r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Lilly</a:t>
            </a:r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Pine- </a:t>
            </a:r>
            <a:r>
              <a:rPr lang="en-US" sz="72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Carterose</a:t>
            </a:r>
            <a:endParaRPr lang="en-US" sz="72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Elm- </a:t>
            </a:r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Ronnie</a:t>
            </a:r>
          </a:p>
        </p:txBody>
      </p:sp>
      <p:pic>
        <p:nvPicPr>
          <p:cNvPr id="5" name="Picture 2" descr="Cute Cartoon Earth Stock Illustration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32" y="2162620"/>
            <a:ext cx="3449773" cy="34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48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24432" y="389873"/>
            <a:ext cx="49584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Year 3 and 4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1517" y="1955962"/>
            <a:ext cx="7758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Maple- </a:t>
            </a:r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Freya</a:t>
            </a:r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Spruce- </a:t>
            </a:r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Brooke</a:t>
            </a:r>
          </a:p>
          <a:p>
            <a:pPr algn="ctr"/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Willow- </a:t>
            </a:r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Roux</a:t>
            </a:r>
          </a:p>
        </p:txBody>
      </p:sp>
      <p:pic>
        <p:nvPicPr>
          <p:cNvPr id="5" name="Picture 2" descr="Cute Cartoon Earth Stock Illustration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32" y="2162620"/>
            <a:ext cx="3449773" cy="34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4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24432" y="389873"/>
            <a:ext cx="49584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Year 5 and 6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059" y="1955962"/>
            <a:ext cx="83729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Redwood- </a:t>
            </a:r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Bella T</a:t>
            </a:r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Aspen- </a:t>
            </a:r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Emma B</a:t>
            </a:r>
          </a:p>
          <a:p>
            <a:pPr algn="ctr"/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9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Chestnut- </a:t>
            </a:r>
            <a:r>
              <a:rPr lang="en-US" sz="72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Aimee J</a:t>
            </a:r>
          </a:p>
        </p:txBody>
      </p:sp>
      <p:pic>
        <p:nvPicPr>
          <p:cNvPr id="5" name="Picture 2" descr="Cute Cartoon Earth Stock Illustration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842" y="2175683"/>
            <a:ext cx="3449773" cy="34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53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738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Next Week’s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Mistakes are proof that you are trying.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2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0991" y="1842278"/>
            <a:ext cx="4832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–  </a:t>
            </a:r>
            <a:r>
              <a:rPr lang="en-GB" sz="4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Isabellla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– Harley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Elm – Phillip 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0603" y="3814665"/>
            <a:ext cx="56897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Redwood – Millie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Chestnut – Zac </a:t>
            </a:r>
          </a:p>
          <a:p>
            <a:pPr lvl="0" algn="ctr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Aspen- Emma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0333" y="1842278"/>
            <a:ext cx="48244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Willow – Phoebe 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Spruce – Lucy-Mae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Maple – </a:t>
            </a: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02445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Oak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Harry 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Harry listened carefully to the sounds in his writing to write some matching letters correctly..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Laffan                                      08/10/21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Oak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17544B-29BC-469E-BF84-D3AAD826C8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41225" y="1682247"/>
            <a:ext cx="5131443" cy="38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1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dirty="0">
                <a:solidFill>
                  <a:srgbClr val="FF0066"/>
                </a:solidFill>
                <a:latin typeface="Comic Sans MS" panose="030F0702030302020204" pitchFamily="66" charset="0"/>
              </a:rPr>
              <a:t>Angie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Angie worked carefully to paint the squirrel, creating an Autumn picture using the natural resources.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Bailey   Mrs Salt                                  8.10.21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3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Ash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26D95F-42A5-4A3D-BA73-D00727FE9E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t="17079" r="4976" b="5308"/>
          <a:stretch/>
        </p:blipFill>
        <p:spPr>
          <a:xfrm rot="10800000">
            <a:off x="2876430" y="1682247"/>
            <a:ext cx="6257169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4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Carla</a:t>
            </a:r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for completing a great challenge in Maths, explaining that the concept of part-whole modelling links to addition and subtraction. Carla was able to identify that two parts add together to make a whole. Well done!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Grice                                    08/10/2021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539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1356</TotalTime>
  <Words>534</Words>
  <Application>Microsoft Office PowerPoint</Application>
  <PresentationFormat>Widescreen</PresentationFormat>
  <Paragraphs>146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Comic Sans MS</vt:lpstr>
      <vt:lpstr>Corbel</vt:lpstr>
      <vt:lpstr>Lucida Handwriting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Mr Draper</cp:lastModifiedBy>
  <cp:revision>250</cp:revision>
  <cp:lastPrinted>2021-09-23T13:36:27Z</cp:lastPrinted>
  <dcterms:created xsi:type="dcterms:W3CDTF">2020-05-30T07:30:34Z</dcterms:created>
  <dcterms:modified xsi:type="dcterms:W3CDTF">2021-10-08T07:32:19Z</dcterms:modified>
</cp:coreProperties>
</file>