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8" r:id="rId2"/>
    <p:sldId id="260" r:id="rId3"/>
    <p:sldId id="259" r:id="rId4"/>
    <p:sldId id="303" r:id="rId5"/>
    <p:sldId id="305" r:id="rId6"/>
    <p:sldId id="284" r:id="rId7"/>
    <p:sldId id="286" r:id="rId8"/>
    <p:sldId id="288" r:id="rId9"/>
    <p:sldId id="304" r:id="rId10"/>
    <p:sldId id="292" r:id="rId11"/>
    <p:sldId id="298" r:id="rId12"/>
    <p:sldId id="296" r:id="rId13"/>
    <p:sldId id="300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56B63-B5D4-4FFF-8BAB-EE51338E5EEC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4A3DF-A81D-4481-96EB-301390592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75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AD8C-7506-4994-AFCD-32F2B169A056}" type="datetime1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FD90-FB8F-409E-8501-8F2F00C305EF}" type="datetime1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D19A-779F-427D-8D3F-5CE6D70F2412}" type="datetime1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B827-0ACA-4208-B6DA-D2FCC077748D}" type="datetime1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32EF-5F69-465B-A32B-0890235CE23C}" type="datetime1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501-9E97-4DC0-9474-9456F4BDEA61}" type="datetime1">
              <a:rPr lang="en-GB" smtClean="0"/>
              <a:t>01/03/2024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DB61-3B60-4968-B831-BF15A87DC2F3}" type="datetime1">
              <a:rPr lang="en-GB" smtClean="0"/>
              <a:t>01/03/2024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46F4-788B-4940-8C26-E3BE2045E9F7}" type="datetime1">
              <a:rPr lang="en-GB" smtClean="0"/>
              <a:t>01/03/2024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DCED-C24A-4EFF-90AE-45B4A4B4492A}" type="datetime1">
              <a:rPr lang="en-GB" smtClean="0"/>
              <a:t>01/03/2024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A289-1A71-42D4-985F-0B0F219814C6}" type="datetime1">
              <a:rPr lang="en-GB" smtClean="0"/>
              <a:t>01/03/2024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CC07-BA93-462E-9725-5FCF4881149C}" type="datetime1">
              <a:rPr lang="en-GB" smtClean="0"/>
              <a:t>01/03/2024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C5195-78EF-4EBF-9B47-7E132A4F3A1A}" type="datetime1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86820" y="1122465"/>
            <a:ext cx="79527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Friday 1</a:t>
            </a:r>
            <a:r>
              <a:rPr lang="en-GB" sz="4800" baseline="30000" dirty="0">
                <a:latin typeface="Comic Sans MS" panose="030F0702030302020204" pitchFamily="66" charset="0"/>
              </a:rPr>
              <a:t>st</a:t>
            </a:r>
            <a:r>
              <a:rPr lang="en-GB" sz="4800" dirty="0">
                <a:latin typeface="Comic Sans MS" panose="030F0702030302020204" pitchFamily="66" charset="0"/>
              </a:rPr>
              <a:t> March 2024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5400" b="1" dirty="0">
                <a:solidFill>
                  <a:srgbClr val="CC0099"/>
                </a:solidFill>
                <a:latin typeface="Comic Sans MS" panose="030F0702030302020204" pitchFamily="66" charset="0"/>
              </a:rPr>
              <a:t>George C.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great control of the ball in P.E.  George modelled to the rest of the class with speed and precision.  Well done George!</a:t>
            </a: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	   		   				01.03.2024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966743"/>
            <a:ext cx="974450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 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0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Mikey</a:t>
            </a:r>
          </a:p>
          <a:p>
            <a:pPr algn="ctr"/>
            <a:r>
              <a:rPr lang="en-GB" sz="2800" dirty="0">
                <a:latin typeface="Lucida Handwriting" panose="03010101010101010101" pitchFamily="66" charset="0"/>
              </a:rPr>
              <a:t>For</a:t>
            </a:r>
          </a:p>
          <a:p>
            <a:pPr algn="ctr"/>
            <a:r>
              <a:rPr lang="en-GB" sz="2800" dirty="0">
                <a:latin typeface="Lucida Handwriting" panose="03010101010101010101" pitchFamily="66" charset="0"/>
              </a:rPr>
              <a:t>A superb attitude to learning and for showing great behaviours in the classroom. </a:t>
            </a: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Davies &amp; Mrs Read   01.3.2024.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0017" y="824196"/>
            <a:ext cx="834887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  <a:endParaRPr lang="en-GB" sz="66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32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Ayla</a:t>
            </a:r>
          </a:p>
          <a:p>
            <a:pPr algn="ctr"/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US" sz="2400" b="1" dirty="0">
                <a:latin typeface="Lucida Handwriting" panose="03010101010101010101" pitchFamily="66" charset="0"/>
              </a:rPr>
              <a:t>Ayla her shown a much more positive attitude towards her work this week. She has demonstrated better perseverance and with this has had far more successes throughout this week.</a:t>
            </a:r>
          </a:p>
          <a:p>
            <a:pPr algn="ctr"/>
            <a:endParaRPr lang="en-US" sz="2000" b="1" dirty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</a:t>
            </a:r>
            <a:r>
              <a:rPr lang="en-GB" sz="2400" b="1" dirty="0" err="1">
                <a:solidFill>
                  <a:srgbClr val="0070C0"/>
                </a:solidFill>
                <a:latin typeface="Lucida Handwriting" panose="03010101010101010101" pitchFamily="66" charset="0"/>
              </a:rPr>
              <a:t>Tennuci</a:t>
            </a:r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                                 01.03.24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1161544"/>
            <a:ext cx="974450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r>
              <a:rPr lang="en-GB" sz="4400" dirty="0">
                <a:solidFill>
                  <a:srgbClr val="CC0099"/>
                </a:solidFill>
                <a:latin typeface="Comic Sans MS" panose="030F0702030302020204" pitchFamily="66" charset="0"/>
              </a:rPr>
              <a:t>Ella A</a:t>
            </a:r>
          </a:p>
          <a:p>
            <a:pPr algn="ctr"/>
            <a:endParaRPr lang="en-GB" sz="44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Ella has really focussed on maths this week. Some of the methods are quite tricky to understand but her perseverance  has made a real difference.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 Holliday 		                           01.03.2024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3175" y="846180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7600" y="3928795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263620" y="2251413"/>
            <a:ext cx="48323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Oak –  Scarlett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Clara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Carla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  Evelyn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86919" y="2294217"/>
            <a:ext cx="52772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Ruby A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– Max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 </a:t>
            </a:r>
            <a:r>
              <a:rPr lang="en-GB" sz="4000">
                <a:solidFill>
                  <a:prstClr val="black"/>
                </a:solidFill>
                <a:latin typeface="Comic Sans MS" panose="030F0702030302020204" pitchFamily="66" charset="0"/>
              </a:rPr>
              <a:t>– Lucy G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27819" y="4754943"/>
            <a:ext cx="80995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Stanley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 Ronnie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09BA02-3692-45C7-A8C0-6AE23E2CDAC2}"/>
              </a:ext>
            </a:extLst>
          </p:cNvPr>
          <p:cNvSpPr/>
          <p:nvPr/>
        </p:nvSpPr>
        <p:spPr>
          <a:xfrm>
            <a:off x="1263620" y="1640708"/>
            <a:ext cx="86031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Ash-Explorer of the </a:t>
            </a:r>
            <a:r>
              <a:rPr lang="en-GB" sz="3600">
                <a:solidFill>
                  <a:prstClr val="black"/>
                </a:solidFill>
                <a:latin typeface="Comic Sans MS" panose="030F0702030302020204" pitchFamily="66" charset="0"/>
              </a:rPr>
              <a:t>Week</a:t>
            </a:r>
            <a:r>
              <a:rPr lang="en-GB" sz="4000">
                <a:solidFill>
                  <a:prstClr val="black"/>
                </a:solidFill>
                <a:latin typeface="Comic Sans MS" panose="030F0702030302020204" pitchFamily="66" charset="0"/>
              </a:rPr>
              <a:t>:-Jessie</a:t>
            </a:r>
            <a:endParaRPr lang="en-GB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4405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 flipV="1">
            <a:off x="1112686" y="1873032"/>
            <a:ext cx="10152158" cy="3956760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Isabel P – Redwood</a:t>
            </a:r>
          </a:p>
          <a:p>
            <a:r>
              <a:rPr lang="en-GB" dirty="0">
                <a:solidFill>
                  <a:schemeClr val="tx1"/>
                </a:solidFill>
              </a:rPr>
              <a:t>Kyle – Birch</a:t>
            </a:r>
          </a:p>
          <a:p>
            <a:r>
              <a:rPr lang="en-GB" dirty="0">
                <a:solidFill>
                  <a:schemeClr val="tx1"/>
                </a:solidFill>
              </a:rPr>
              <a:t>Lilly – Birch</a:t>
            </a:r>
          </a:p>
          <a:p>
            <a:r>
              <a:rPr lang="en-GB" dirty="0">
                <a:solidFill>
                  <a:schemeClr val="tx1"/>
                </a:solidFill>
              </a:rPr>
              <a:t>Emily – Birch</a:t>
            </a:r>
          </a:p>
          <a:p>
            <a:r>
              <a:rPr lang="en-GB" dirty="0">
                <a:solidFill>
                  <a:schemeClr val="tx1"/>
                </a:solidFill>
              </a:rPr>
              <a:t>Phoebe S – Chestnut</a:t>
            </a:r>
          </a:p>
          <a:p>
            <a:r>
              <a:rPr lang="en-GB" dirty="0">
                <a:solidFill>
                  <a:schemeClr val="tx1"/>
                </a:solidFill>
              </a:rPr>
              <a:t>Jim – Chestnut</a:t>
            </a:r>
          </a:p>
          <a:p>
            <a:r>
              <a:rPr lang="en-GB" dirty="0">
                <a:solidFill>
                  <a:schemeClr val="tx1"/>
                </a:solidFill>
              </a:rPr>
              <a:t>Ayla – Chestnut</a:t>
            </a:r>
          </a:p>
          <a:p>
            <a:r>
              <a:rPr lang="en-GB" dirty="0">
                <a:solidFill>
                  <a:schemeClr val="tx1"/>
                </a:solidFill>
              </a:rPr>
              <a:t>Reuben - Oak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D96F15-9471-489C-B732-3E3BC36AB0C3}"/>
              </a:ext>
            </a:extLst>
          </p:cNvPr>
          <p:cNvSpPr txBox="1"/>
          <p:nvPr/>
        </p:nvSpPr>
        <p:spPr>
          <a:xfrm>
            <a:off x="1748118" y="12371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Ash</a:t>
            </a:r>
          </a:p>
          <a:p>
            <a:pPr algn="ctr"/>
            <a:r>
              <a:rPr lang="en-GB" sz="6600" b="1" dirty="0">
                <a:solidFill>
                  <a:srgbClr val="CC0099"/>
                </a:solidFill>
                <a:latin typeface="Comic Sans MS" panose="030F0702030302020204" pitchFamily="66" charset="0"/>
              </a:rPr>
              <a:t>Isla-Rose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Wrote a set of instructions for planting a bean. Isla-Rose used her phonics to sound out words and wrote some tricky words independently.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Laffan							01.03.2024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9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Oak</a:t>
            </a:r>
          </a:p>
          <a:p>
            <a:pPr algn="ctr"/>
            <a:r>
              <a:rPr lang="en-GB" sz="6600" b="1" dirty="0">
                <a:solidFill>
                  <a:srgbClr val="CC0099"/>
                </a:solidFill>
                <a:latin typeface="Comic Sans MS" panose="030F0702030302020204" pitchFamily="66" charset="0"/>
              </a:rPr>
              <a:t>Louis 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partitioning double digit numbers into tens and ones quickly and confidently.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&amp; Mrs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Salt                                   01.03.2024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319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Elm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600" dirty="0">
                <a:solidFill>
                  <a:srgbClr val="7030A0"/>
                </a:solidFill>
                <a:latin typeface="Comic Sans MS" panose="030F0702030302020204" pitchFamily="66" charset="0"/>
              </a:rPr>
              <a:t>Harriet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CC0099"/>
                </a:solidFill>
                <a:latin typeface="Comic Sans MS" panose="030F0702030302020204" pitchFamily="66" charset="0"/>
              </a:rPr>
              <a:t> Harriet has written a beautiful explanation text this week on Koalas.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She has applied </a:t>
            </a:r>
            <a:r>
              <a:rPr lang="en-GB" sz="2400" dirty="0">
                <a:solidFill>
                  <a:srgbClr val="CC0099"/>
                </a:solidFill>
                <a:latin typeface="Comic Sans MS" panose="030F0702030302020204" pitchFamily="66" charset="0"/>
              </a:rPr>
              <a:t>lots of the skills we have been learning and has put an awful lot of pride into her work.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Mrs 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Gill                                 01.03.2024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Lucida Handwriting" panose="03010101010101010101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759333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3991" y="1120675"/>
            <a:ext cx="974450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r>
              <a:rPr lang="en-GB" sz="6600" dirty="0">
                <a:solidFill>
                  <a:srgbClr val="FF0066"/>
                </a:solidFill>
                <a:latin typeface="Comic Sans MS" panose="030F0702030302020204" pitchFamily="66" charset="0"/>
              </a:rPr>
              <a:t>Poppy</a:t>
            </a:r>
          </a:p>
          <a:p>
            <a:pPr algn="ctr"/>
            <a:r>
              <a:rPr lang="en-GB" sz="3200" dirty="0">
                <a:latin typeface="Comic Sans MS" panose="030F0702030302020204" pitchFamily="66" charset="0"/>
                <a:sym typeface="Wingdings" panose="05000000000000000000" pitchFamily="2" charset="2"/>
              </a:rPr>
              <a:t>For having an all-round wonderful attitude to school life. Poppy strives to achieve all that she can in everything she does. Keep it up, Poppy!</a:t>
            </a:r>
          </a:p>
          <a:p>
            <a:pPr algn="ctr"/>
            <a:endParaRPr lang="en-GB" sz="32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Taggart                                01.03.2024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66" y="875173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32764" y="1011236"/>
            <a:ext cx="1000907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  <a:endParaRPr lang="en-GB" sz="66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endParaRPr lang="en-GB" sz="24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5400" dirty="0">
                <a:solidFill>
                  <a:srgbClr val="CC0099"/>
                </a:solidFill>
                <a:latin typeface="Comic Sans MS" panose="030F0702030302020204" pitchFamily="66" charset="0"/>
              </a:rPr>
              <a:t>Isabella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For demonstrating super leadership skills and amazing teamwork in our recent </a:t>
            </a:r>
            <a:r>
              <a:rPr lang="en-GB" sz="3200" dirty="0" err="1">
                <a:latin typeface="Comic Sans MS" panose="030F0702030302020204" pitchFamily="66" charset="0"/>
              </a:rPr>
              <a:t>CoJo</a:t>
            </a:r>
            <a:r>
              <a:rPr lang="en-GB" sz="3200" dirty="0">
                <a:latin typeface="Comic Sans MS" panose="030F0702030302020204" pitchFamily="66" charset="0"/>
              </a:rPr>
              <a:t> missions – keep up the wonderful work.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						01.03.2024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9" y="824196"/>
            <a:ext cx="974450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Matthew</a:t>
            </a:r>
          </a:p>
          <a:p>
            <a:pPr algn="ctr"/>
            <a:r>
              <a:rPr lang="en-GB" sz="4400" dirty="0">
                <a:latin typeface="Calibri" panose="020F0502020204030204" pitchFamily="34" charset="0"/>
                <a:cs typeface="Calibri" panose="020F0502020204030204" pitchFamily="34" charset="0"/>
              </a:rPr>
              <a:t>For writing a thoughtful prayer in our RWV lesson.</a:t>
            </a:r>
          </a:p>
          <a:p>
            <a:pPr algn="ctr"/>
            <a:endParaRPr lang="en-GB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Lincoln                     			01.03.2024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476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3494</TotalTime>
  <Words>402</Words>
  <Application>Microsoft Office PowerPoint</Application>
  <PresentationFormat>Widescreen</PresentationFormat>
  <Paragraphs>121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Lucida Handwriting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Office</cp:lastModifiedBy>
  <cp:revision>783</cp:revision>
  <cp:lastPrinted>2024-03-01T09:50:34Z</cp:lastPrinted>
  <dcterms:created xsi:type="dcterms:W3CDTF">2020-05-30T07:30:34Z</dcterms:created>
  <dcterms:modified xsi:type="dcterms:W3CDTF">2024-03-01T09:57:52Z</dcterms:modified>
</cp:coreProperties>
</file>