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01/03/2024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01/03/2024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01/03/2024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</a:t>
            </a:r>
            <a:r>
              <a:rPr lang="en-GB" sz="4800" baseline="30000" dirty="0">
                <a:latin typeface="Comic Sans MS" panose="030F0702030302020204" pitchFamily="66" charset="0"/>
              </a:rPr>
              <a:t>st</a:t>
            </a:r>
            <a:r>
              <a:rPr lang="en-GB" sz="4800" dirty="0">
                <a:latin typeface="Comic Sans MS" panose="030F0702030302020204" pitchFamily="66" charset="0"/>
              </a:rPr>
              <a:t> March 2024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George C.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great control of the ball in P.E.  George modelled to the rest of the class with speed and precision.  Well done George!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Mikey</a:t>
            </a: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A superb attitude to learning and for showing great behaviours in the classroom. 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01.3.2024.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Ayla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Ayla her shown a much more positive attitude towards her work this week. She has demonstrated better perseverance and with this has had far more successes throughout this week.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01.03.24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Ella A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Ella has really focussed on maths this week. Some of the methods are quite tricky to understand but her perseverance  has made a real difference.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                           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–  Scarlett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Clara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Carla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Evelyn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Ruby 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Max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Lucy G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Stanley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Ronnie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</a:t>
            </a:r>
            <a:r>
              <a:rPr lang="en-GB" sz="3600">
                <a:solidFill>
                  <a:prstClr val="black"/>
                </a:solidFill>
                <a:latin typeface="Comic Sans MS" panose="030F0702030302020204" pitchFamily="66" charset="0"/>
              </a:rPr>
              <a:t>Week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:-Jessie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4405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112686" y="1873032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Isabel P – Redwood</a:t>
            </a:r>
          </a:p>
          <a:p>
            <a:r>
              <a:rPr lang="en-GB" dirty="0">
                <a:solidFill>
                  <a:schemeClr val="tx1"/>
                </a:solidFill>
              </a:rPr>
              <a:t>Kyle – Birch</a:t>
            </a:r>
          </a:p>
          <a:p>
            <a:r>
              <a:rPr lang="en-GB" dirty="0">
                <a:solidFill>
                  <a:schemeClr val="tx1"/>
                </a:solidFill>
              </a:rPr>
              <a:t>Lilly – Birch</a:t>
            </a:r>
          </a:p>
          <a:p>
            <a:r>
              <a:rPr lang="en-GB" dirty="0">
                <a:solidFill>
                  <a:schemeClr val="tx1"/>
                </a:solidFill>
              </a:rPr>
              <a:t>Emily – Birch</a:t>
            </a:r>
          </a:p>
          <a:p>
            <a:r>
              <a:rPr lang="en-GB" dirty="0">
                <a:solidFill>
                  <a:schemeClr val="tx1"/>
                </a:solidFill>
              </a:rPr>
              <a:t>Phoebe S – Chestnut</a:t>
            </a:r>
          </a:p>
          <a:p>
            <a:r>
              <a:rPr lang="en-GB" dirty="0">
                <a:solidFill>
                  <a:schemeClr val="tx1"/>
                </a:solidFill>
              </a:rPr>
              <a:t>Jim – Chestnut</a:t>
            </a:r>
          </a:p>
          <a:p>
            <a:r>
              <a:rPr lang="en-GB" dirty="0">
                <a:solidFill>
                  <a:schemeClr val="tx1"/>
                </a:solidFill>
              </a:rPr>
              <a:t>Ayla – Chestnut</a:t>
            </a:r>
          </a:p>
          <a:p>
            <a:r>
              <a:rPr lang="en-GB" dirty="0">
                <a:solidFill>
                  <a:schemeClr val="tx1"/>
                </a:solidFill>
              </a:rPr>
              <a:t>Reuben - Oak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D96F15-9471-489C-B732-3E3BC36AB0C3}"/>
              </a:ext>
            </a:extLst>
          </p:cNvPr>
          <p:cNvSpPr txBox="1"/>
          <p:nvPr/>
        </p:nvSpPr>
        <p:spPr>
          <a:xfrm>
            <a:off x="1748118" y="1237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Isla-Rose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Wrote a set of instructions for planting a bean. Isla-Rose used her phonics to sound out words and wrote some tricky words independently.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	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Louis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partitioning double digit numbers into tens and ones quickly and confidently.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01.03.2024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7030A0"/>
                </a:solidFill>
                <a:latin typeface="Comic Sans MS" panose="030F0702030302020204" pitchFamily="66" charset="0"/>
              </a:rPr>
              <a:t>Harriet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srgbClr val="CC0099"/>
                </a:solidFill>
                <a:latin typeface="Comic Sans MS" panose="030F0702030302020204" pitchFamily="66" charset="0"/>
              </a:rPr>
              <a:t> Harriet has written a beautiful explanation text this week on Koalas.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She has applied </a:t>
            </a:r>
            <a:r>
              <a:rPr lang="en-GB" sz="2400" dirty="0">
                <a:solidFill>
                  <a:srgbClr val="CC0099"/>
                </a:solidFill>
                <a:latin typeface="Comic Sans MS" panose="030F0702030302020204" pitchFamily="66" charset="0"/>
              </a:rPr>
              <a:t>lots of the skills we have been learning and has put an awful lot of pride into her work.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Gill                                 01.03.2024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Poppy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having an all-round wonderful attitude to school life. Poppy strives to achieve all that she can in everything she does. Keep it up, Poppy!</a:t>
            </a:r>
          </a:p>
          <a:p>
            <a:pPr algn="ctr"/>
            <a:endParaRPr lang="en-GB" sz="32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Isabella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demonstrating super leadership skills and amazing teamwork in our recent </a:t>
            </a:r>
            <a:r>
              <a:rPr lang="en-GB" sz="3200" dirty="0" err="1">
                <a:latin typeface="Comic Sans MS" panose="030F0702030302020204" pitchFamily="66" charset="0"/>
              </a:rPr>
              <a:t>CoJo</a:t>
            </a:r>
            <a:r>
              <a:rPr lang="en-GB" sz="3200" dirty="0">
                <a:latin typeface="Comic Sans MS" panose="030F0702030302020204" pitchFamily="66" charset="0"/>
              </a:rPr>
              <a:t> missions – keep up the wonderful work.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Matthew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writing a thoughtful prayer in our RWV lesson.</a:t>
            </a:r>
          </a:p>
          <a:p>
            <a:pPr algn="ctr"/>
            <a:endParaRPr lang="en-GB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01.03.2024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3494</TotalTime>
  <Words>402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Office</cp:lastModifiedBy>
  <cp:revision>783</cp:revision>
  <cp:lastPrinted>2024-03-01T09:50:34Z</cp:lastPrinted>
  <dcterms:created xsi:type="dcterms:W3CDTF">2020-05-30T07:30:34Z</dcterms:created>
  <dcterms:modified xsi:type="dcterms:W3CDTF">2024-03-01T09:57:52Z</dcterms:modified>
</cp:coreProperties>
</file>