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8" r:id="rId2"/>
    <p:sldId id="260" r:id="rId3"/>
    <p:sldId id="259" r:id="rId4"/>
    <p:sldId id="303" r:id="rId5"/>
    <p:sldId id="284" r:id="rId6"/>
    <p:sldId id="286" r:id="rId7"/>
    <p:sldId id="288" r:id="rId8"/>
    <p:sldId id="290" r:id="rId9"/>
    <p:sldId id="292" r:id="rId10"/>
    <p:sldId id="304" r:id="rId11"/>
    <p:sldId id="296" r:id="rId12"/>
    <p:sldId id="298" r:id="rId13"/>
    <p:sldId id="300" r:id="rId1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0066"/>
    <a:srgbClr val="99FF99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8" autoAdjust="0"/>
    <p:restoredTop sz="94660"/>
  </p:normalViewPr>
  <p:slideViewPr>
    <p:cSldViewPr snapToGrid="0">
      <p:cViewPr varScale="1">
        <p:scale>
          <a:sx n="71" d="100"/>
          <a:sy n="71" d="100"/>
        </p:scale>
        <p:origin x="7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356B63-B5D4-4FFF-8BAB-EE51338E5EEC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4A3DF-A81D-4481-96EB-301390592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275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81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60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090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19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66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54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619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43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7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99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51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22419-D1C5-4E1E-9D0C-85AE180312A5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81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86820" y="1122465"/>
            <a:ext cx="79527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Wow Assembly:</a:t>
            </a:r>
          </a:p>
          <a:p>
            <a:pPr algn="ctr"/>
            <a:r>
              <a:rPr lang="en-GB" sz="4800" dirty="0">
                <a:latin typeface="Comic Sans MS" panose="030F0702030302020204" pitchFamily="66" charset="0"/>
              </a:rPr>
              <a:t>Friday 8</a:t>
            </a:r>
            <a:r>
              <a:rPr lang="en-GB" sz="4800" baseline="30000" dirty="0">
                <a:latin typeface="Comic Sans MS" panose="030F0702030302020204" pitchFamily="66" charset="0"/>
              </a:rPr>
              <a:t>th</a:t>
            </a:r>
            <a:r>
              <a:rPr lang="en-GB" sz="4800" dirty="0">
                <a:latin typeface="Comic Sans MS" panose="030F0702030302020204" pitchFamily="66" charset="0"/>
              </a:rPr>
              <a:t> September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811" y="3212789"/>
            <a:ext cx="2686390" cy="250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145" y="4304374"/>
            <a:ext cx="1657350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4304375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87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9" y="824196"/>
            <a:ext cx="9744502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Spruce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4400" b="1">
                <a:solidFill>
                  <a:srgbClr val="FF0066"/>
                </a:solidFill>
                <a:latin typeface="Lucida Handwriting" panose="03010101010101010101" pitchFamily="66" charset="0"/>
              </a:rPr>
              <a:t>Harry Edmonds</a:t>
            </a:r>
            <a:endParaRPr lang="en-GB" sz="4400" b="1" dirty="0">
              <a:solidFill>
                <a:srgbClr val="FF0066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4400" b="1" dirty="0">
                <a:solidFill>
                  <a:srgbClr val="FF0066"/>
                </a:solidFill>
                <a:latin typeface="Lucida Handwriting" panose="03010101010101010101" pitchFamily="66" charset="0"/>
              </a:rPr>
              <a:t>For</a:t>
            </a:r>
          </a:p>
          <a:p>
            <a:pPr algn="ctr"/>
            <a:r>
              <a:rPr lang="en-GB" sz="4400" dirty="0">
                <a:latin typeface="Calibri" panose="020F0502020204030204" pitchFamily="34" charset="0"/>
                <a:cs typeface="Calibri" panose="020F0502020204030204" pitchFamily="34" charset="0"/>
              </a:rPr>
              <a:t>Being so kind and helpful to all his friends.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 Miss Lincoln                     8.9.23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476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30017" y="824196"/>
            <a:ext cx="8348870" cy="423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Chestnut</a:t>
            </a:r>
            <a:endParaRPr lang="en-GB" sz="6600" b="1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endParaRPr lang="en-GB" sz="9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Oscar</a:t>
            </a:r>
          </a:p>
          <a:p>
            <a:pPr algn="ctr"/>
            <a:endParaRPr lang="en-GB" sz="2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US" sz="2000" b="1" dirty="0">
                <a:latin typeface="Lucida Handwriting" panose="03010101010101010101" pitchFamily="66" charset="0"/>
              </a:rPr>
              <a:t>Oscar has had a wonderful start to the  new school year, showing this through his helpful nature around the classroom , supporting others in Chestnut and has taken his time to support them in activities this week.</a:t>
            </a:r>
            <a:endParaRPr lang="en-US" sz="3200" b="1" dirty="0">
              <a:latin typeface="Lucida Handwriting" panose="03010101010101010101" pitchFamily="66" charset="0"/>
            </a:endParaRPr>
          </a:p>
          <a:p>
            <a:pPr algn="ctr"/>
            <a:endParaRPr lang="en-US" b="1" dirty="0">
              <a:solidFill>
                <a:schemeClr val="accent1">
                  <a:lumMod val="75000"/>
                </a:schemeClr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Tennuci                                  8.9.23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6547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0166" y="966743"/>
            <a:ext cx="974450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Aspen 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4000" b="1" dirty="0">
              <a:solidFill>
                <a:srgbClr val="FF0066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4000" b="1" dirty="0">
                <a:solidFill>
                  <a:srgbClr val="FF0066"/>
                </a:solidFill>
                <a:latin typeface="Lucida Handwriting" panose="03010101010101010101" pitchFamily="66" charset="0"/>
              </a:rPr>
              <a:t>Riley &amp; Roux</a:t>
            </a:r>
          </a:p>
          <a:p>
            <a:pPr algn="ctr"/>
            <a:r>
              <a:rPr lang="en-GB" sz="3600" b="1" dirty="0">
                <a:latin typeface="Lucida Handwriting" panose="03010101010101010101" pitchFamily="66" charset="0"/>
              </a:rPr>
              <a:t>For being thoughtful and helpful with classroom duties and with others.</a:t>
            </a:r>
            <a:endParaRPr lang="en-GB" sz="1400" b="1" dirty="0">
              <a:latin typeface="Lucida Handwriting" panose="03010101010101010101" pitchFamily="66" charset="0"/>
            </a:endParaRPr>
          </a:p>
          <a:p>
            <a:pPr algn="ctr"/>
            <a:endParaRPr lang="en-GB" sz="20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000" b="1">
                <a:solidFill>
                  <a:srgbClr val="0070C0"/>
                </a:solidFill>
                <a:latin typeface="Lucida Handwriting" panose="03010101010101010101" pitchFamily="66" charset="0"/>
              </a:rPr>
              <a:t>Mrs Read   8.9.23.</a:t>
            </a:r>
            <a:endParaRPr lang="en-GB" sz="20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 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347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0166" y="1161544"/>
            <a:ext cx="974450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Redwood</a:t>
            </a:r>
          </a:p>
          <a:p>
            <a:pPr algn="ctr"/>
            <a:r>
              <a:rPr lang="en-GB" sz="4400" dirty="0" err="1">
                <a:solidFill>
                  <a:srgbClr val="CC0099"/>
                </a:solidFill>
                <a:latin typeface="Comic Sans MS" panose="030F0702030302020204" pitchFamily="66" charset="0"/>
              </a:rPr>
              <a:t>Ezmai</a:t>
            </a:r>
            <a:endParaRPr lang="en-GB" sz="44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endParaRPr lang="en-GB" sz="2400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Has been a kind and supportive friend to others in the class and has really helped me settle in to my first week at school</a:t>
            </a:r>
          </a:p>
          <a:p>
            <a:pPr algn="ctr"/>
            <a:endParaRPr lang="en-GB" sz="32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 Holliday 					</a:t>
            </a:r>
            <a:r>
              <a:rPr lang="en-GB" sz="2400" b="1">
                <a:solidFill>
                  <a:srgbClr val="0070C0"/>
                </a:solidFill>
                <a:latin typeface="Lucida Handwriting" panose="03010101010101010101" pitchFamily="66" charset="0"/>
              </a:rPr>
              <a:t>	08.09.2023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413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3175" y="846180"/>
            <a:ext cx="107114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B0F0"/>
                </a:solidFill>
                <a:latin typeface="Comic Sans MS" panose="030F0702030302020204" pitchFamily="66" charset="0"/>
              </a:rPr>
              <a:t>Scientists of the Week!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07600" y="3928795"/>
            <a:ext cx="3347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1263620" y="2251413"/>
            <a:ext cx="48323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Birch – 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Elm – 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Pine – 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86919" y="2294217"/>
            <a:ext cx="527726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Redwood – 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Chestnut – 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Aspen-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03458" y="4072828"/>
            <a:ext cx="80995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Willow – 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Spruce –Maple –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09BA02-3692-45C7-A8C0-6AE23E2CDAC2}"/>
              </a:ext>
            </a:extLst>
          </p:cNvPr>
          <p:cNvSpPr/>
          <p:nvPr/>
        </p:nvSpPr>
        <p:spPr>
          <a:xfrm>
            <a:off x="1263620" y="1640708"/>
            <a:ext cx="86031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3600" dirty="0">
                <a:solidFill>
                  <a:prstClr val="black"/>
                </a:solidFill>
                <a:latin typeface="Comic Sans MS" panose="030F0702030302020204" pitchFamily="66" charset="0"/>
              </a:rPr>
              <a:t>Ash-Explorer of the Week</a:t>
            </a:r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:-</a:t>
            </a:r>
            <a:endParaRPr lang="en-GB" sz="4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333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811203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00B050"/>
                </a:solidFill>
                <a:latin typeface="Comic Sans MS" panose="030F0702030302020204" pitchFamily="66" charset="0"/>
              </a:rPr>
              <a:t>Green Cards!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Vertical Scroll 3"/>
          <p:cNvSpPr/>
          <p:nvPr/>
        </p:nvSpPr>
        <p:spPr>
          <a:xfrm rot="10800000" flipV="1">
            <a:off x="1019920" y="1763375"/>
            <a:ext cx="10152158" cy="3956760"/>
          </a:xfrm>
          <a:prstGeom prst="verticalScroll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 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985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Oak</a:t>
            </a:r>
          </a:p>
          <a:p>
            <a:pPr algn="ctr"/>
            <a:r>
              <a:rPr lang="en-GB" sz="6600" b="1" dirty="0">
                <a:solidFill>
                  <a:srgbClr val="CC0099"/>
                </a:solidFill>
                <a:latin typeface="Comic Sans MS" panose="030F0702030302020204" pitchFamily="66" charset="0"/>
              </a:rPr>
              <a:t>Eva</a:t>
            </a:r>
            <a:endParaRPr lang="en-GB" sz="2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showing kindness to the members of her class. </a:t>
            </a: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Well done, Eva!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Bailey &amp; Mrs Salt                                   08.09.2023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91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Elm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Vinny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Being kind to members of our new class. Helping people with settling in. Well done Vinny.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>
                <a:solidFill>
                  <a:srgbClr val="0070C0"/>
                </a:solidFill>
                <a:latin typeface="Lucida Handwriting" panose="03010101010101010101" pitchFamily="66" charset="0"/>
              </a:rPr>
              <a:t>Mrs Gill                                 08.09.2023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245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759333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3991" y="1120675"/>
            <a:ext cx="974450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Birch</a:t>
            </a:r>
          </a:p>
          <a:p>
            <a:pPr algn="ctr"/>
            <a:r>
              <a:rPr lang="en-GB" sz="6000" dirty="0">
                <a:solidFill>
                  <a:srgbClr val="CC0099"/>
                </a:solidFill>
                <a:latin typeface="Comic Sans MS" panose="030F0702030302020204" pitchFamily="66" charset="0"/>
              </a:rPr>
              <a:t>Maxwell</a:t>
            </a:r>
          </a:p>
          <a:p>
            <a:pPr algn="ctr"/>
            <a:endParaRPr lang="en-GB" sz="2400" dirty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For showing kindness by always offering to help his teacher and his friends. Well done, Max!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>
                <a:solidFill>
                  <a:srgbClr val="0070C0"/>
                </a:solidFill>
                <a:latin typeface="Lucida Handwriting" panose="03010101010101010101" pitchFamily="66" charset="0"/>
              </a:rPr>
              <a:t>Miss Taggart                                08.09.23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166" y="875173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412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32764" y="1011236"/>
            <a:ext cx="10009070" cy="503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Pine</a:t>
            </a:r>
            <a:endParaRPr lang="en-GB" sz="6600" dirty="0">
              <a:solidFill>
                <a:schemeClr val="bg2">
                  <a:lumMod val="10000"/>
                </a:schemeClr>
              </a:solidFill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algn="ctr"/>
            <a:endParaRPr lang="en-GB" sz="2400" dirty="0">
              <a:solidFill>
                <a:schemeClr val="bg2">
                  <a:lumMod val="10000"/>
                </a:schemeClr>
              </a:solidFill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algn="ctr"/>
            <a:r>
              <a:rPr lang="en-GB" sz="5400" dirty="0">
                <a:solidFill>
                  <a:srgbClr val="CC0099"/>
                </a:solidFill>
                <a:latin typeface="Comic Sans MS" panose="030F0702030302020204" pitchFamily="66" charset="0"/>
              </a:rPr>
              <a:t>Evelyn</a:t>
            </a:r>
          </a:p>
          <a:p>
            <a:pPr algn="ctr"/>
            <a:endParaRPr lang="en-GB" sz="54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For showing kindness to everyone in class, every day and to everyone. She always has a smile and brings happiness to our team. </a:t>
            </a:r>
          </a:p>
          <a:p>
            <a:pPr algn="ctr"/>
            <a:endParaRPr lang="en-GB" sz="900" dirty="0">
              <a:latin typeface="Comic Sans MS" panose="030F0702030302020204" pitchFamily="66" charset="0"/>
            </a:endParaRPr>
          </a:p>
          <a:p>
            <a:pPr algn="ctr"/>
            <a:endParaRPr lang="en-GB" sz="900" dirty="0">
              <a:latin typeface="Comic Sans MS" panose="030F0702030302020204" pitchFamily="66" charset="0"/>
            </a:endParaRPr>
          </a:p>
          <a:p>
            <a:pPr algn="ctr"/>
            <a:endParaRPr lang="en-GB" sz="900" b="1" dirty="0">
              <a:latin typeface="Lucida Handwriting" panose="03010101010101010101" pitchFamily="66" charset="0"/>
            </a:endParaRPr>
          </a:p>
          <a:p>
            <a:pPr algn="ctr"/>
            <a:r>
              <a:rPr lang="en-GB" sz="2400" b="1">
                <a:solidFill>
                  <a:srgbClr val="0070C0"/>
                </a:solidFill>
                <a:latin typeface="Lucida Handwriting" panose="03010101010101010101" pitchFamily="66" charset="0"/>
              </a:rPr>
              <a:t>Miss Shipley</a:t>
            </a:r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			08.09.2023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231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Maple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1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48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Oliver</a:t>
            </a:r>
          </a:p>
          <a:p>
            <a:pPr algn="ctr"/>
            <a:endParaRPr lang="en-GB" sz="1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1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latin typeface="Lucida Handwriting" panose="03010101010101010101" pitchFamily="66" charset="0"/>
              </a:rPr>
              <a:t>For showing great enthusiasm during our PE lesson.  Oliver persevered during rounders and developed his hand/eye coordination so he could  hit the ball.  Well done Oliver.</a:t>
            </a:r>
          </a:p>
          <a:p>
            <a:pPr algn="ctr"/>
            <a:endParaRPr lang="en-GB" sz="1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0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0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Dawson  				30.06.2023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3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Willow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5400" b="1" dirty="0">
                <a:solidFill>
                  <a:srgbClr val="CC0099"/>
                </a:solidFill>
                <a:latin typeface="Comic Sans MS" panose="030F0702030302020204" pitchFamily="66" charset="0"/>
              </a:rPr>
              <a:t>Izzy A</a:t>
            </a:r>
          </a:p>
          <a:p>
            <a:pPr algn="ctr"/>
            <a:endParaRPr lang="en-GB" sz="2800" dirty="0">
              <a:latin typeface="Comic Sans MS" panose="030F0702030302020204" pitchFamily="66" charset="0"/>
            </a:endParaRPr>
          </a:p>
          <a:p>
            <a:pPr algn="ctr"/>
            <a:r>
              <a:rPr lang="en-GB" sz="2800" dirty="0">
                <a:latin typeface="Comic Sans MS" panose="030F0702030302020204" pitchFamily="66" charset="0"/>
              </a:rPr>
              <a:t>For being extremely helpful and kind in the classroom and offering to work with others.</a:t>
            </a:r>
          </a:p>
          <a:p>
            <a:pPr algn="ctr"/>
            <a:endParaRPr lang="en-GB" sz="2800" dirty="0">
              <a:latin typeface="Comic Sans MS" panose="030F0702030302020204" pitchFamily="66" charset="0"/>
            </a:endParaRPr>
          </a:p>
          <a:p>
            <a:pPr algn="ctr"/>
            <a:endParaRPr lang="en-GB" sz="20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0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Dawson	   		   7.9.23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0811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2777</TotalTime>
  <Words>330</Words>
  <Application>Microsoft Office PowerPoint</Application>
  <PresentationFormat>Widescreen</PresentationFormat>
  <Paragraphs>118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Comic Sans MS</vt:lpstr>
      <vt:lpstr>Lucida Handwriting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Woodlands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Maiden</dc:creator>
  <cp:lastModifiedBy>Alison Lincoln</cp:lastModifiedBy>
  <cp:revision>599</cp:revision>
  <cp:lastPrinted>2023-09-08T07:09:15Z</cp:lastPrinted>
  <dcterms:created xsi:type="dcterms:W3CDTF">2020-05-30T07:30:34Z</dcterms:created>
  <dcterms:modified xsi:type="dcterms:W3CDTF">2023-09-08T07:51:33Z</dcterms:modified>
</cp:coreProperties>
</file>