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0" r:id="rId9"/>
    <p:sldId id="292" r:id="rId10"/>
    <p:sldId id="304" r:id="rId11"/>
    <p:sldId id="296" r:id="rId12"/>
    <p:sldId id="298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8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>
                <a:solidFill>
                  <a:srgbClr val="FF0066"/>
                </a:solidFill>
                <a:latin typeface="Lucida Handwriting" panose="03010101010101010101" pitchFamily="66" charset="0"/>
              </a:rPr>
              <a:t>Harry Edmonds</a:t>
            </a:r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Being so kind and helpful to all his friends.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Miss Lincoln                     8.9.23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Oscar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000" b="1" dirty="0">
                <a:latin typeface="Lucida Handwriting" panose="03010101010101010101" pitchFamily="66" charset="0"/>
              </a:rPr>
              <a:t>Oscar has had a wonderful start to the  new school year, showing this through his helpful nature around the classroom , supporting others in Chestnut and has taken his time to support them in activities this week.</a:t>
            </a:r>
            <a:endParaRPr lang="en-US" sz="3200" b="1" dirty="0">
              <a:latin typeface="Lucida Handwriting" panose="03010101010101010101" pitchFamily="66" charset="0"/>
            </a:endParaRP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8.9.23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Riley &amp; Roux</a:t>
            </a:r>
          </a:p>
          <a:p>
            <a:pPr algn="ctr"/>
            <a:r>
              <a:rPr lang="en-GB" sz="3600" b="1" dirty="0">
                <a:latin typeface="Lucida Handwriting" panose="03010101010101010101" pitchFamily="66" charset="0"/>
              </a:rPr>
              <a:t>For being thoughtful and helpful with classroom duties and with others.</a:t>
            </a:r>
            <a:endParaRPr lang="en-GB" sz="14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>
                <a:solidFill>
                  <a:srgbClr val="0070C0"/>
                </a:solidFill>
                <a:latin typeface="Lucida Handwriting" panose="03010101010101010101" pitchFamily="66" charset="0"/>
              </a:rPr>
              <a:t>Mrs Read   8.9.23.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Ezmai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Has been a kind and supportive friend to others in the class and has really helped me settle in to my first week at school</a:t>
            </a:r>
          </a:p>
          <a:p>
            <a:pPr algn="ctr"/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	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08.09.2023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–Maple –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Eva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kindness to the members of her class.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done, Eva!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                                   08.09.2023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Vinny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Being kind to members of our new class. Helping people with settling in. Well done Vinny.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Mrs Gill                                 08.09.2023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Maxwell</a:t>
            </a:r>
          </a:p>
          <a:p>
            <a:pPr algn="ctr"/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showing kindness by always offering to help his teacher and his friends. Well done, Max!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08.09.23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Evelyn</a:t>
            </a:r>
          </a:p>
          <a:p>
            <a:pPr algn="ctr"/>
            <a:endParaRPr lang="en-GB" sz="5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showing kindness to everyone in class, every day and to everyone. She always has a smile and brings happiness to our team. 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Miss Shipley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			08.09.2023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Oliver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showing great enthusiasm during our PE lesson.  Oliver persevered during rounders and developed his hand/eye coordination so he could  hit the ball.  Well done Oliver.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				30.06.2023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Izzy A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being extremely helpful and kind in the classroom and offering to work with others.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7.9.23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2777</TotalTime>
  <Words>330</Words>
  <Application>Microsoft Office PowerPoint</Application>
  <PresentationFormat>Widescreen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Alison Lincoln</cp:lastModifiedBy>
  <cp:revision>599</cp:revision>
  <cp:lastPrinted>2023-09-08T07:09:15Z</cp:lastPrinted>
  <dcterms:created xsi:type="dcterms:W3CDTF">2020-05-30T07:30:34Z</dcterms:created>
  <dcterms:modified xsi:type="dcterms:W3CDTF">2023-09-08T07:51:33Z</dcterms:modified>
</cp:coreProperties>
</file>