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13/11/2022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11</a:t>
            </a:r>
            <a:r>
              <a:rPr lang="en-GB" sz="4800" baseline="30000" dirty="0">
                <a:latin typeface="Comic Sans MS" panose="030F0702030302020204" pitchFamily="66" charset="0"/>
              </a:rPr>
              <a:t>th</a:t>
            </a:r>
            <a:r>
              <a:rPr lang="en-GB" sz="4800" dirty="0">
                <a:latin typeface="Comic Sans MS" panose="030F0702030302020204" pitchFamily="66" charset="0"/>
              </a:rPr>
              <a:t> November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Kody</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demonstrating super resilience and apply taught skills in Maths</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11.11.2022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Seth and Harley</a:t>
            </a: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Amazing reasoning discussions together in maths  showing excellence and determination.</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10.11.22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506292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Louie </a:t>
            </a:r>
          </a:p>
          <a:p>
            <a:pPr algn="ctr"/>
            <a:r>
              <a:rPr lang="en-GB" sz="2400" b="1" dirty="0">
                <a:solidFill>
                  <a:srgbClr val="0070C0"/>
                </a:solidFill>
                <a:latin typeface="Lucida Handwriting" panose="03010101010101010101" pitchFamily="66" charset="0"/>
              </a:rPr>
              <a:t>Louie has shown a more determined attitude this week towards his work, especially his maths. His concentration has been much better. Therefore, he has been able to be more independent with his activities, showing an enthusiasm when he has found he has succeed all by himself!</a:t>
            </a:r>
          </a:p>
          <a:p>
            <a:pPr algn="ctr"/>
            <a:r>
              <a:rPr lang="en-GB" sz="2400" b="1" dirty="0">
                <a:solidFill>
                  <a:srgbClr val="0070C0"/>
                </a:solidFill>
                <a:latin typeface="Lucida Handwriting" panose="03010101010101010101" pitchFamily="66" charset="0"/>
              </a:rPr>
              <a:t>Mr </a:t>
            </a:r>
            <a:r>
              <a:rPr lang="en-GB" sz="2400" b="1" dirty="0" err="1">
                <a:solidFill>
                  <a:srgbClr val="0070C0"/>
                </a:solidFill>
                <a:latin typeface="Lucida Handwriting" panose="03010101010101010101" pitchFamily="66" charset="0"/>
              </a:rPr>
              <a:t>Tennuci</a:t>
            </a:r>
            <a:r>
              <a:rPr lang="en-GB" sz="2400" b="1" dirty="0">
                <a:solidFill>
                  <a:srgbClr val="0070C0"/>
                </a:solidFill>
                <a:latin typeface="Lucida Handwriting" panose="03010101010101010101" pitchFamily="66" charset="0"/>
              </a:rPr>
              <a:t>                                   </a:t>
            </a:r>
            <a:r>
              <a:rPr lang="en-GB" sz="2400" b="1" dirty="0" smtClean="0">
                <a:solidFill>
                  <a:srgbClr val="0070C0"/>
                </a:solidFill>
                <a:latin typeface="Lucida Handwriting" panose="03010101010101010101" pitchFamily="66" charset="0"/>
              </a:rPr>
              <a:t>11.11.22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663089"/>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3600" b="1" dirty="0">
                <a:solidFill>
                  <a:srgbClr val="0070C0"/>
                </a:solidFill>
                <a:latin typeface="Lucida Handwriting" panose="03010101010101010101" pitchFamily="66" charset="0"/>
              </a:rPr>
              <a:t>Charlie W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demonstrating an excellent attitude in the recent Maths assessment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a:t>
            </a:r>
            <a:r>
              <a:rPr lang="en-GB" sz="2800" b="1" dirty="0" smtClean="0">
                <a:solidFill>
                  <a:srgbClr val="0070C0"/>
                </a:solidFill>
                <a:latin typeface="Lucida Handwriting" panose="03010101010101010101" pitchFamily="66" charset="0"/>
              </a:rPr>
              <a:t>11.11</a:t>
            </a:r>
            <a:r>
              <a:rPr lang="en-GB" sz="2800" b="1" dirty="0" smtClean="0">
                <a:solidFill>
                  <a:srgbClr val="0070C0"/>
                </a:solidFill>
                <a:latin typeface="Lucida Handwriting" panose="03010101010101010101" pitchFamily="66" charset="0"/>
              </a:rPr>
              <a:t>.2022</a:t>
            </a:r>
            <a:endParaRPr lang="en-GB" sz="28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524315"/>
          </a:xfrm>
          <a:prstGeom prst="rect">
            <a:avLst/>
          </a:prstGeom>
          <a:noFill/>
        </p:spPr>
        <p:txBody>
          <a:bodyPr wrap="square" rtlCol="0">
            <a:spAutoFit/>
          </a:bodyPr>
          <a:lstStyle/>
          <a:p>
            <a:pPr algn="ctr"/>
            <a:r>
              <a:rPr lang="en-GB" sz="6600" dirty="0">
                <a:latin typeface="Comic Sans MS" panose="030F0702030302020204" pitchFamily="66" charset="0"/>
              </a:rPr>
              <a:t>Redwood</a:t>
            </a:r>
            <a:endParaRPr lang="en-GB" sz="3600" dirty="0">
              <a:latin typeface="CCW Cursive Writing 33" panose="03050602040000000000" pitchFamily="66" charset="0"/>
            </a:endParaRPr>
          </a:p>
          <a:p>
            <a:pPr algn="ctr"/>
            <a:r>
              <a:rPr lang="en-GB" sz="6600" dirty="0">
                <a:solidFill>
                  <a:srgbClr val="CC0099"/>
                </a:solidFill>
                <a:latin typeface="Comic Sans MS" panose="030F0702030302020204" pitchFamily="66" charset="0"/>
              </a:rPr>
              <a:t>Kacey</a:t>
            </a:r>
          </a:p>
          <a:p>
            <a:pPr algn="ctr"/>
            <a:endParaRPr lang="en-GB" sz="3600" b="1" dirty="0">
              <a:solidFill>
                <a:srgbClr val="7030A0"/>
              </a:solidFill>
              <a:latin typeface="Bradley Hand ITC" panose="03070402050302030203" pitchFamily="66" charset="0"/>
            </a:endParaRPr>
          </a:p>
          <a:p>
            <a:pPr algn="ctr"/>
            <a:r>
              <a:rPr lang="en-GB" sz="2400" dirty="0">
                <a:latin typeface="Comic Sans MS" panose="030F0702030302020204" pitchFamily="66" charset="0"/>
              </a:rPr>
              <a:t>For showing a mature attitude, awesome effort and outstanding achievement in the arithmetic paper.</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11.11.2022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426930"/>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261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a:solidFill>
                            <a:schemeClr val="tx1"/>
                          </a:solidFill>
                          <a:latin typeface="Comic Sans MS" panose="030F0702030302020204" pitchFamily="66" charset="0"/>
                        </a:rPr>
                        <a:t>242</a:t>
                      </a: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00651"/>
            <a:ext cx="6853690" cy="12191998"/>
          </a:xfrm>
          <a:prstGeom prst="rect">
            <a:avLst/>
          </a:prstGeom>
        </p:spPr>
      </p:pic>
      <p:sp>
        <p:nvSpPr>
          <p:cNvPr id="3" name="TextBox 2"/>
          <p:cNvSpPr txBox="1"/>
          <p:nvPr/>
        </p:nvSpPr>
        <p:spPr>
          <a:xfrm>
            <a:off x="483179" y="966603"/>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11838" y="1827032"/>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Thomas</a:t>
            </a:r>
          </a:p>
          <a:p>
            <a:pPr lvl="0"/>
            <a:r>
              <a:rPr lang="en-GB" sz="4000" dirty="0">
                <a:solidFill>
                  <a:prstClr val="black"/>
                </a:solidFill>
                <a:latin typeface="Comic Sans MS" panose="030F0702030302020204" pitchFamily="66" charset="0"/>
              </a:rPr>
              <a:t>Pine – Codi-Lee</a:t>
            </a:r>
          </a:p>
          <a:p>
            <a:pPr lvl="0"/>
            <a:r>
              <a:rPr lang="en-GB" sz="4000" dirty="0">
                <a:solidFill>
                  <a:prstClr val="black"/>
                </a:solidFill>
                <a:latin typeface="Comic Sans MS" panose="030F0702030302020204" pitchFamily="66" charset="0"/>
              </a:rPr>
              <a:t>Elm </a:t>
            </a:r>
            <a:r>
              <a:rPr lang="en-GB" sz="4000">
                <a:solidFill>
                  <a:prstClr val="black"/>
                </a:solidFill>
                <a:latin typeface="Comic Sans MS" panose="030F0702030302020204" pitchFamily="66" charset="0"/>
              </a:rPr>
              <a:t>– Olivia</a:t>
            </a:r>
            <a:endParaRPr lang="en-GB" sz="4000" dirty="0">
              <a:solidFill>
                <a:prstClr val="black"/>
              </a:solidFill>
            </a:endParaRPr>
          </a:p>
        </p:txBody>
      </p:sp>
      <p:sp>
        <p:nvSpPr>
          <p:cNvPr id="8" name="Rectangle 7"/>
          <p:cNvSpPr/>
          <p:nvPr/>
        </p:nvSpPr>
        <p:spPr>
          <a:xfrm>
            <a:off x="6623190" y="3674808"/>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Poppy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a:t>
            </a:r>
          </a:p>
          <a:p>
            <a:pPr lvl="0"/>
            <a:r>
              <a:rPr lang="en-GB" sz="4000" dirty="0">
                <a:solidFill>
                  <a:prstClr val="black"/>
                </a:solidFill>
                <a:latin typeface="Comic Sans MS" panose="030F0702030302020204" pitchFamily="66" charset="0"/>
              </a:rPr>
              <a:t>Aspen-  Harry </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Eli</a:t>
            </a:r>
          </a:p>
          <a:p>
            <a:pPr lvl="0"/>
            <a:r>
              <a:rPr lang="en-GB" sz="4000" dirty="0">
                <a:solidFill>
                  <a:prstClr val="black"/>
                </a:solidFill>
                <a:latin typeface="Comic Sans MS" panose="030F0702030302020204" pitchFamily="66" charset="0"/>
              </a:rPr>
              <a:t>Spruce – </a:t>
            </a:r>
            <a:r>
              <a:rPr lang="en-GB" sz="3200" dirty="0">
                <a:solidFill>
                  <a:prstClr val="black"/>
                </a:solidFill>
                <a:latin typeface="Comic Sans MS" panose="030F0702030302020204" pitchFamily="66" charset="0"/>
              </a:rPr>
              <a:t> Harrison</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Maple – Oliver</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74887" y="1779846"/>
            <a:ext cx="97035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Spruce – Mikey</a:t>
            </a:r>
          </a:p>
          <a:p>
            <a:r>
              <a:rPr lang="en-GB" dirty="0">
                <a:solidFill>
                  <a:schemeClr val="tx1"/>
                </a:solidFill>
              </a:rPr>
              <a:t>Spruce – </a:t>
            </a:r>
            <a:r>
              <a:rPr lang="en-GB" dirty="0" err="1">
                <a:solidFill>
                  <a:schemeClr val="tx1"/>
                </a:solidFill>
              </a:rPr>
              <a:t>Iyla</a:t>
            </a:r>
            <a:endParaRPr lang="en-GB" dirty="0">
              <a:solidFill>
                <a:schemeClr val="tx1"/>
              </a:solidFill>
            </a:endParaRPr>
          </a:p>
          <a:p>
            <a:r>
              <a:rPr lang="en-GB" dirty="0">
                <a:solidFill>
                  <a:schemeClr val="tx1"/>
                </a:solidFill>
              </a:rPr>
              <a:t>Elm – George</a:t>
            </a:r>
          </a:p>
          <a:p>
            <a:r>
              <a:rPr lang="en-GB" dirty="0">
                <a:solidFill>
                  <a:schemeClr val="tx1"/>
                </a:solidFill>
              </a:rPr>
              <a:t>Willow - Rocco</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Heather</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excellence when writing in class. She challenged herself to extend her sentence using ‘and’.</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11.11.2022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Maisie</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using some excellent adjectives in her plan for her Wanted poster this week! Maisie has picked some super adjectives and this is presented beautifully with her handwriting! </a:t>
            </a:r>
            <a:r>
              <a:rPr lang="en-GB" sz="2400" dirty="0">
                <a:latin typeface="Comic Sans MS" panose="030F0702030302020204" pitchFamily="66" charset="0"/>
                <a:sym typeface="Wingdings" panose="05000000000000000000" pitchFamily="2" charset="2"/>
              </a:rPr>
              <a:t></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11.11.2022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3198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Ralphie</a:t>
            </a:r>
          </a:p>
          <a:p>
            <a:pPr algn="ctr"/>
            <a:r>
              <a:rPr lang="en-GB" sz="2400" b="1" dirty="0">
                <a:latin typeface="Comic Sans MS" panose="030F0702030302020204" pitchFamily="66" charset="0"/>
              </a:rPr>
              <a:t>For a great attitude towards learning this week. Ralphie has joined in and showed me how persistent he can be with his learning, especially in phonics! Well done Ralphie!</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11.11.2022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355312"/>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Travis</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Travis showed superb effort and excellence throughout Maths all week this week. He was so confident in identifying coins, comparing coins and adding coins to find a total.</a:t>
            </a: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Travis!</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t>
            </a:r>
            <a:r>
              <a:rPr lang="en-GB" sz="2400" b="1">
                <a:solidFill>
                  <a:srgbClr val="0070C0"/>
                </a:solidFill>
                <a:latin typeface="Lucida Handwriting" panose="03010101010101010101" pitchFamily="66" charset="0"/>
              </a:rPr>
              <a:t>&amp; Mrs Barley			11.11.2022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70427"/>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Theo </a:t>
            </a:r>
          </a:p>
          <a:p>
            <a:pPr algn="ctr"/>
            <a:r>
              <a:rPr lang="en-GB" sz="2400" dirty="0">
                <a:latin typeface="Comic Sans MS" panose="030F0702030302020204" pitchFamily="66" charset="0"/>
              </a:rPr>
              <a:t>For a fantastic diary entry based on Boudicca’s Battle in Colchester.  Theo used some fantastic vocabulary relevant to our unit of History including gladiator, amphitheatre and Watling Street.  Well done Theo! Another great piece of writing.</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11.11.2022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1639</TotalTime>
  <Words>396</Words>
  <Application>Microsoft Office PowerPoint</Application>
  <PresentationFormat>Widescreen</PresentationFormat>
  <Paragraphs>97</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Bradley Hand ITC</vt:lpstr>
      <vt:lpstr>Calibri</vt:lpstr>
      <vt:lpstr>Calibri Light</vt:lpstr>
      <vt:lpstr>CCW Cursive Writing 33</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Claire Read</cp:lastModifiedBy>
  <cp:revision>318</cp:revision>
  <cp:lastPrinted>2022-11-11T07:33:07Z</cp:lastPrinted>
  <dcterms:created xsi:type="dcterms:W3CDTF">2020-05-30T07:30:34Z</dcterms:created>
  <dcterms:modified xsi:type="dcterms:W3CDTF">2022-11-13T20:32:33Z</dcterms:modified>
</cp:coreProperties>
</file>