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5" r:id="rId4"/>
    <p:sldId id="555" r:id="rId5"/>
    <p:sldId id="269" r:id="rId6"/>
    <p:sldId id="266" r:id="rId7"/>
    <p:sldId id="270" r:id="rId8"/>
    <p:sldId id="271" r:id="rId9"/>
    <p:sldId id="267" r:id="rId10"/>
    <p:sldId id="55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255B3-84BB-4833-A7C7-4F74F8E236B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79AA1-17CC-4D7C-8262-90E8815EEB31}">
      <dgm:prSet custT="1"/>
      <dgm:spPr/>
      <dgm:t>
        <a:bodyPr/>
        <a:lstStyle/>
        <a:p>
          <a:r>
            <a:rPr lang="en-US" sz="2000" dirty="0"/>
            <a:t>1</a:t>
          </a:r>
        </a:p>
      </dgm:t>
    </dgm:pt>
    <dgm:pt modelId="{0DB03290-B059-4B9D-B629-EB7C10992FC7}" type="parTrans" cxnId="{B250F980-CAC6-4FBE-B40A-B2345CC1FD1A}">
      <dgm:prSet/>
      <dgm:spPr/>
      <dgm:t>
        <a:bodyPr/>
        <a:lstStyle/>
        <a:p>
          <a:endParaRPr lang="en-US" sz="2800"/>
        </a:p>
      </dgm:t>
    </dgm:pt>
    <dgm:pt modelId="{40727240-093E-436E-B791-BD25624ACC9E}" type="sibTrans" cxnId="{B250F980-CAC6-4FBE-B40A-B2345CC1FD1A}">
      <dgm:prSet/>
      <dgm:spPr/>
      <dgm:t>
        <a:bodyPr/>
        <a:lstStyle/>
        <a:p>
          <a:endParaRPr lang="en-US" sz="2800"/>
        </a:p>
      </dgm:t>
    </dgm:pt>
    <dgm:pt modelId="{D5F9527D-7C04-4B37-AC62-1214ADD772EF}">
      <dgm:prSet custT="1"/>
      <dgm:spPr/>
      <dgm:t>
        <a:bodyPr/>
        <a:lstStyle/>
        <a:p>
          <a:r>
            <a:rPr lang="en-US" sz="1800" dirty="0"/>
            <a:t>Arrive at school in non-uniform at normal time. With your </a:t>
          </a:r>
          <a:r>
            <a:rPr lang="en-US" sz="1800" b="1" u="sng" dirty="0"/>
            <a:t>SOFT </a:t>
          </a:r>
          <a:r>
            <a:rPr lang="en-US" sz="1800" dirty="0"/>
            <a:t>bag that you can carry!</a:t>
          </a:r>
        </a:p>
      </dgm:t>
    </dgm:pt>
    <dgm:pt modelId="{90551408-CFAA-4801-8C2F-8ED6CF734352}" type="parTrans" cxnId="{368CE302-FFDF-4D91-BA2F-D5A1FFA9541E}">
      <dgm:prSet/>
      <dgm:spPr/>
      <dgm:t>
        <a:bodyPr/>
        <a:lstStyle/>
        <a:p>
          <a:endParaRPr lang="en-US" sz="2800"/>
        </a:p>
      </dgm:t>
    </dgm:pt>
    <dgm:pt modelId="{0738884E-8713-4D95-A3CA-1E29892A5058}" type="sibTrans" cxnId="{368CE302-FFDF-4D91-BA2F-D5A1FFA9541E}">
      <dgm:prSet/>
      <dgm:spPr/>
      <dgm:t>
        <a:bodyPr/>
        <a:lstStyle/>
        <a:p>
          <a:endParaRPr lang="en-US" sz="2800"/>
        </a:p>
      </dgm:t>
    </dgm:pt>
    <dgm:pt modelId="{69B9C669-AF4F-4C79-B042-53865D19EC4C}">
      <dgm:prSet custT="1"/>
      <dgm:spPr/>
      <dgm:t>
        <a:bodyPr/>
        <a:lstStyle/>
        <a:p>
          <a:r>
            <a:rPr lang="en-US" sz="2000" dirty="0"/>
            <a:t>2</a:t>
          </a:r>
        </a:p>
      </dgm:t>
    </dgm:pt>
    <dgm:pt modelId="{62BA4F14-DC3F-4DC4-B7F3-A5B40DFB8599}" type="parTrans" cxnId="{0D512298-9A39-46D9-AE45-D6B42797AC08}">
      <dgm:prSet/>
      <dgm:spPr/>
      <dgm:t>
        <a:bodyPr/>
        <a:lstStyle/>
        <a:p>
          <a:endParaRPr lang="en-US" sz="2800"/>
        </a:p>
      </dgm:t>
    </dgm:pt>
    <dgm:pt modelId="{54E068AA-98E5-489B-9DE4-C237C441D992}" type="sibTrans" cxnId="{0D512298-9A39-46D9-AE45-D6B42797AC08}">
      <dgm:prSet/>
      <dgm:spPr/>
      <dgm:t>
        <a:bodyPr/>
        <a:lstStyle/>
        <a:p>
          <a:endParaRPr lang="en-US" sz="2800"/>
        </a:p>
      </dgm:t>
    </dgm:pt>
    <dgm:pt modelId="{755C17D3-4927-4C61-ACB4-5BF59F70ED24}">
      <dgm:prSet custT="1"/>
      <dgm:spPr/>
      <dgm:t>
        <a:bodyPr/>
        <a:lstStyle/>
        <a:p>
          <a:r>
            <a:rPr lang="en-US" sz="1800" dirty="0"/>
            <a:t>Parents help children ‘check-in’.</a:t>
          </a:r>
        </a:p>
      </dgm:t>
    </dgm:pt>
    <dgm:pt modelId="{EA78A101-B264-4AED-816B-36F69488CC3D}" type="parTrans" cxnId="{AEDF34F7-FC5A-42F8-84B8-6AE2C2406286}">
      <dgm:prSet/>
      <dgm:spPr/>
      <dgm:t>
        <a:bodyPr/>
        <a:lstStyle/>
        <a:p>
          <a:endParaRPr lang="en-US" sz="2800"/>
        </a:p>
      </dgm:t>
    </dgm:pt>
    <dgm:pt modelId="{6061D30A-3EF8-4D26-A65F-EA433476E247}" type="sibTrans" cxnId="{AEDF34F7-FC5A-42F8-84B8-6AE2C2406286}">
      <dgm:prSet/>
      <dgm:spPr/>
      <dgm:t>
        <a:bodyPr/>
        <a:lstStyle/>
        <a:p>
          <a:endParaRPr lang="en-US" sz="2800"/>
        </a:p>
      </dgm:t>
    </dgm:pt>
    <dgm:pt modelId="{67126727-A6D0-4C09-BF05-5F80040F9927}">
      <dgm:prSet custT="1"/>
      <dgm:spPr/>
      <dgm:t>
        <a:bodyPr/>
        <a:lstStyle/>
        <a:p>
          <a:r>
            <a:rPr lang="en-US" sz="2000" dirty="0"/>
            <a:t>3</a:t>
          </a:r>
        </a:p>
      </dgm:t>
    </dgm:pt>
    <dgm:pt modelId="{1227ED67-B327-4F1F-A9DC-7056D9F06329}" type="parTrans" cxnId="{BF344FFA-5FB1-4E00-BD48-DEF86C72CC21}">
      <dgm:prSet/>
      <dgm:spPr/>
      <dgm:t>
        <a:bodyPr/>
        <a:lstStyle/>
        <a:p>
          <a:endParaRPr lang="en-US" sz="2800"/>
        </a:p>
      </dgm:t>
    </dgm:pt>
    <dgm:pt modelId="{406FE7DC-B47A-4B12-ABA3-B263902646FD}" type="sibTrans" cxnId="{BF344FFA-5FB1-4E00-BD48-DEF86C72CC21}">
      <dgm:prSet/>
      <dgm:spPr/>
      <dgm:t>
        <a:bodyPr/>
        <a:lstStyle/>
        <a:p>
          <a:endParaRPr lang="en-US" sz="2800"/>
        </a:p>
      </dgm:t>
    </dgm:pt>
    <dgm:pt modelId="{C7E79137-729B-4D6A-B1BB-F82B0BC56A6B}">
      <dgm:prSet custT="1"/>
      <dgm:spPr/>
      <dgm:t>
        <a:bodyPr/>
        <a:lstStyle/>
        <a:p>
          <a:r>
            <a:rPr lang="en-US" sz="1800" dirty="0"/>
            <a:t>Children head straight to the KS2 hall or car park – dependent on weather.</a:t>
          </a:r>
        </a:p>
      </dgm:t>
    </dgm:pt>
    <dgm:pt modelId="{9166ADB4-CD8D-4C4C-93D7-33A52ECB526D}" type="parTrans" cxnId="{E388C2C4-786A-478E-9EBB-0FAC8631C571}">
      <dgm:prSet/>
      <dgm:spPr/>
      <dgm:t>
        <a:bodyPr/>
        <a:lstStyle/>
        <a:p>
          <a:endParaRPr lang="en-US" sz="2800"/>
        </a:p>
      </dgm:t>
    </dgm:pt>
    <dgm:pt modelId="{7D6B9C47-E787-456F-9E22-21027CC314AF}" type="sibTrans" cxnId="{E388C2C4-786A-478E-9EBB-0FAC8631C571}">
      <dgm:prSet/>
      <dgm:spPr/>
      <dgm:t>
        <a:bodyPr/>
        <a:lstStyle/>
        <a:p>
          <a:endParaRPr lang="en-US" sz="2800"/>
        </a:p>
      </dgm:t>
    </dgm:pt>
    <dgm:pt modelId="{EF05EA17-03DF-4D5E-AA83-CB77762BB351}">
      <dgm:prSet custT="1"/>
      <dgm:spPr/>
      <dgm:t>
        <a:bodyPr/>
        <a:lstStyle/>
        <a:p>
          <a:r>
            <a:rPr lang="en-US" sz="2000" dirty="0"/>
            <a:t>4</a:t>
          </a:r>
        </a:p>
      </dgm:t>
    </dgm:pt>
    <dgm:pt modelId="{CE083F75-B39C-4E6A-8803-3AA17266759E}" type="parTrans" cxnId="{A3CF8D56-A7AB-45D8-814E-6E55D7952818}">
      <dgm:prSet/>
      <dgm:spPr/>
      <dgm:t>
        <a:bodyPr/>
        <a:lstStyle/>
        <a:p>
          <a:endParaRPr lang="en-US" sz="2800"/>
        </a:p>
      </dgm:t>
    </dgm:pt>
    <dgm:pt modelId="{D21A7C56-E835-4694-9534-B0974221CB03}" type="sibTrans" cxnId="{A3CF8D56-A7AB-45D8-814E-6E55D7952818}">
      <dgm:prSet/>
      <dgm:spPr/>
      <dgm:t>
        <a:bodyPr/>
        <a:lstStyle/>
        <a:p>
          <a:endParaRPr lang="en-US" sz="2800"/>
        </a:p>
      </dgm:t>
    </dgm:pt>
    <dgm:pt modelId="{2F0890DB-2563-4541-A599-3A8FFD432E05}">
      <dgm:prSet custT="1"/>
      <dgm:spPr/>
      <dgm:t>
        <a:bodyPr/>
        <a:lstStyle/>
        <a:p>
          <a:r>
            <a:rPr lang="en-US" sz="1800"/>
            <a:t>Give in snack, medication and souvenir money to the teachers</a:t>
          </a:r>
        </a:p>
      </dgm:t>
    </dgm:pt>
    <dgm:pt modelId="{20C7A7CA-D9B6-4BAD-A75C-2FEA1C00FF2E}" type="parTrans" cxnId="{F6686A19-4BF6-4626-BDAE-E242F15E9B3B}">
      <dgm:prSet/>
      <dgm:spPr/>
      <dgm:t>
        <a:bodyPr/>
        <a:lstStyle/>
        <a:p>
          <a:endParaRPr lang="en-US" sz="2800"/>
        </a:p>
      </dgm:t>
    </dgm:pt>
    <dgm:pt modelId="{6B2A49DA-2C22-4E76-9D7D-58BD2E320B58}" type="sibTrans" cxnId="{F6686A19-4BF6-4626-BDAE-E242F15E9B3B}">
      <dgm:prSet/>
      <dgm:spPr/>
      <dgm:t>
        <a:bodyPr/>
        <a:lstStyle/>
        <a:p>
          <a:endParaRPr lang="en-US" sz="2800"/>
        </a:p>
      </dgm:t>
    </dgm:pt>
    <dgm:pt modelId="{4A8F9F4A-B04C-4D25-A02F-659862AF1661}">
      <dgm:prSet custT="1"/>
      <dgm:spPr/>
      <dgm:t>
        <a:bodyPr/>
        <a:lstStyle/>
        <a:p>
          <a:r>
            <a:rPr lang="en-US" sz="2000" dirty="0"/>
            <a:t>5</a:t>
          </a:r>
        </a:p>
      </dgm:t>
    </dgm:pt>
    <dgm:pt modelId="{B9EDD728-2BC3-4E70-ADF4-4CE759ECA0C1}" type="parTrans" cxnId="{1D1652CA-9275-4DB3-8DB7-DEA6DAE9271D}">
      <dgm:prSet/>
      <dgm:spPr/>
      <dgm:t>
        <a:bodyPr/>
        <a:lstStyle/>
        <a:p>
          <a:endParaRPr lang="en-US" sz="2800"/>
        </a:p>
      </dgm:t>
    </dgm:pt>
    <dgm:pt modelId="{74BCD0B7-B7BC-4862-BE20-C3ECBAF3ED11}" type="sibTrans" cxnId="{1D1652CA-9275-4DB3-8DB7-DEA6DAE9271D}">
      <dgm:prSet/>
      <dgm:spPr/>
      <dgm:t>
        <a:bodyPr/>
        <a:lstStyle/>
        <a:p>
          <a:endParaRPr lang="en-US" sz="2800"/>
        </a:p>
      </dgm:t>
    </dgm:pt>
    <dgm:pt modelId="{E02AEC5C-FEAA-4817-AD35-3AC44AFF6BD9}">
      <dgm:prSet custT="1"/>
      <dgm:spPr/>
      <dgm:t>
        <a:bodyPr/>
        <a:lstStyle/>
        <a:p>
          <a:r>
            <a:rPr lang="en-US" sz="1800" dirty="0"/>
            <a:t>Coach will arrive at around 9.00am.</a:t>
          </a:r>
        </a:p>
      </dgm:t>
    </dgm:pt>
    <dgm:pt modelId="{2D99107D-2DAE-400C-BC7E-AFD76D762E19}" type="parTrans" cxnId="{353239BD-971D-4153-AE44-A05C6F843E3D}">
      <dgm:prSet/>
      <dgm:spPr/>
      <dgm:t>
        <a:bodyPr/>
        <a:lstStyle/>
        <a:p>
          <a:endParaRPr lang="en-US" sz="2800"/>
        </a:p>
      </dgm:t>
    </dgm:pt>
    <dgm:pt modelId="{3ECB8AE3-830C-468C-B38B-2CE89C98FE74}" type="sibTrans" cxnId="{353239BD-971D-4153-AE44-A05C6F843E3D}">
      <dgm:prSet/>
      <dgm:spPr/>
      <dgm:t>
        <a:bodyPr/>
        <a:lstStyle/>
        <a:p>
          <a:endParaRPr lang="en-US" sz="2800"/>
        </a:p>
      </dgm:t>
    </dgm:pt>
    <dgm:pt modelId="{A809A6CB-C9BE-4334-A61D-BF5BEAA29FFC}">
      <dgm:prSet custT="1"/>
      <dgm:spPr/>
      <dgm:t>
        <a:bodyPr/>
        <a:lstStyle/>
        <a:p>
          <a:r>
            <a:rPr lang="en-US" sz="2000" dirty="0"/>
            <a:t>6</a:t>
          </a:r>
        </a:p>
      </dgm:t>
    </dgm:pt>
    <dgm:pt modelId="{B1DCB5DD-30D6-4CCE-A709-2A18EABC1E61}" type="parTrans" cxnId="{5B1B0CA6-10D7-438F-ADBF-2FC36E41B18D}">
      <dgm:prSet/>
      <dgm:spPr/>
      <dgm:t>
        <a:bodyPr/>
        <a:lstStyle/>
        <a:p>
          <a:endParaRPr lang="en-US" sz="2800"/>
        </a:p>
      </dgm:t>
    </dgm:pt>
    <dgm:pt modelId="{BF755190-CE2A-4319-9F1A-F7EDB3BF83D8}" type="sibTrans" cxnId="{5B1B0CA6-10D7-438F-ADBF-2FC36E41B18D}">
      <dgm:prSet/>
      <dgm:spPr/>
      <dgm:t>
        <a:bodyPr/>
        <a:lstStyle/>
        <a:p>
          <a:endParaRPr lang="en-US" sz="2800"/>
        </a:p>
      </dgm:t>
    </dgm:pt>
    <dgm:pt modelId="{0C259FD6-01A8-404B-A5F3-2695ABE6E9E2}">
      <dgm:prSet custT="1"/>
      <dgm:spPr/>
      <dgm:t>
        <a:bodyPr/>
        <a:lstStyle/>
        <a:p>
          <a:r>
            <a:rPr lang="en-US" sz="1800"/>
            <a:t>Off we go…..</a:t>
          </a:r>
        </a:p>
      </dgm:t>
    </dgm:pt>
    <dgm:pt modelId="{82EB40FF-21D1-454C-A5D8-1AB674ECED90}" type="parTrans" cxnId="{76357C3A-563C-4025-B37E-8A021522AB62}">
      <dgm:prSet/>
      <dgm:spPr/>
      <dgm:t>
        <a:bodyPr/>
        <a:lstStyle/>
        <a:p>
          <a:endParaRPr lang="en-US" sz="2800"/>
        </a:p>
      </dgm:t>
    </dgm:pt>
    <dgm:pt modelId="{87FC08E5-CC68-47E6-BCEE-B718FCA65773}" type="sibTrans" cxnId="{76357C3A-563C-4025-B37E-8A021522AB62}">
      <dgm:prSet/>
      <dgm:spPr/>
      <dgm:t>
        <a:bodyPr/>
        <a:lstStyle/>
        <a:p>
          <a:endParaRPr lang="en-US" sz="2800"/>
        </a:p>
      </dgm:t>
    </dgm:pt>
    <dgm:pt modelId="{CE2BAE99-B917-4A55-A292-8AF9EEDF1099}" type="pres">
      <dgm:prSet presAssocID="{866255B3-84BB-4833-A7C7-4F74F8E236B6}" presName="Name0" presStyleCnt="0">
        <dgm:presLayoutVars>
          <dgm:dir/>
          <dgm:animLvl val="lvl"/>
          <dgm:resizeHandles val="exact"/>
        </dgm:presLayoutVars>
      </dgm:prSet>
      <dgm:spPr/>
    </dgm:pt>
    <dgm:pt modelId="{191C8548-6A9E-4DEA-85F9-D22825EE6790}" type="pres">
      <dgm:prSet presAssocID="{4C479AA1-17CC-4D7C-8262-90E8815EEB31}" presName="linNode" presStyleCnt="0"/>
      <dgm:spPr/>
    </dgm:pt>
    <dgm:pt modelId="{E940BD33-4866-4634-A784-AE610C505248}" type="pres">
      <dgm:prSet presAssocID="{4C479AA1-17CC-4D7C-8262-90E8815EEB31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6A6C8285-419C-41F2-AD53-3D59C3E141F5}" type="pres">
      <dgm:prSet presAssocID="{4C479AA1-17CC-4D7C-8262-90E8815EEB31}" presName="descendantText" presStyleLbl="alignNode1" presStyleIdx="0" presStyleCnt="6">
        <dgm:presLayoutVars>
          <dgm:bulletEnabled/>
        </dgm:presLayoutVars>
      </dgm:prSet>
      <dgm:spPr/>
    </dgm:pt>
    <dgm:pt modelId="{9F321567-3970-4575-8FEE-364340001AE9}" type="pres">
      <dgm:prSet presAssocID="{40727240-093E-436E-B791-BD25624ACC9E}" presName="sp" presStyleCnt="0"/>
      <dgm:spPr/>
    </dgm:pt>
    <dgm:pt modelId="{3DD8AFB4-CD60-4E47-9937-2814012C743A}" type="pres">
      <dgm:prSet presAssocID="{69B9C669-AF4F-4C79-B042-53865D19EC4C}" presName="linNode" presStyleCnt="0"/>
      <dgm:spPr/>
    </dgm:pt>
    <dgm:pt modelId="{A76D8FED-7950-4912-B1AD-6A0D45BC019F}" type="pres">
      <dgm:prSet presAssocID="{69B9C669-AF4F-4C79-B042-53865D19EC4C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1C991389-7E80-42CD-8BFF-44D39E37726A}" type="pres">
      <dgm:prSet presAssocID="{69B9C669-AF4F-4C79-B042-53865D19EC4C}" presName="descendantText" presStyleLbl="alignNode1" presStyleIdx="1" presStyleCnt="6">
        <dgm:presLayoutVars>
          <dgm:bulletEnabled/>
        </dgm:presLayoutVars>
      </dgm:prSet>
      <dgm:spPr/>
    </dgm:pt>
    <dgm:pt modelId="{039469C5-619C-4E67-956A-741D5C54E82F}" type="pres">
      <dgm:prSet presAssocID="{54E068AA-98E5-489B-9DE4-C237C441D992}" presName="sp" presStyleCnt="0"/>
      <dgm:spPr/>
    </dgm:pt>
    <dgm:pt modelId="{62AB8A8B-4754-4FC7-9AAA-221261C2662D}" type="pres">
      <dgm:prSet presAssocID="{67126727-A6D0-4C09-BF05-5F80040F9927}" presName="linNode" presStyleCnt="0"/>
      <dgm:spPr/>
    </dgm:pt>
    <dgm:pt modelId="{0C7FD6BB-17CF-4B37-B31E-155E31B58ADB}" type="pres">
      <dgm:prSet presAssocID="{67126727-A6D0-4C09-BF05-5F80040F9927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8826C9DF-34D4-4604-A91C-45FFA7DAFC77}" type="pres">
      <dgm:prSet presAssocID="{67126727-A6D0-4C09-BF05-5F80040F9927}" presName="descendantText" presStyleLbl="alignNode1" presStyleIdx="2" presStyleCnt="6">
        <dgm:presLayoutVars>
          <dgm:bulletEnabled/>
        </dgm:presLayoutVars>
      </dgm:prSet>
      <dgm:spPr/>
    </dgm:pt>
    <dgm:pt modelId="{0582BD6D-04D8-48B3-94F2-23C5C089FC9F}" type="pres">
      <dgm:prSet presAssocID="{406FE7DC-B47A-4B12-ABA3-B263902646FD}" presName="sp" presStyleCnt="0"/>
      <dgm:spPr/>
    </dgm:pt>
    <dgm:pt modelId="{34FE7DFC-55E3-49DF-ACD6-723F5373248E}" type="pres">
      <dgm:prSet presAssocID="{EF05EA17-03DF-4D5E-AA83-CB77762BB351}" presName="linNode" presStyleCnt="0"/>
      <dgm:spPr/>
    </dgm:pt>
    <dgm:pt modelId="{7CE48344-B7A1-4353-9AE2-32A322F557AC}" type="pres">
      <dgm:prSet presAssocID="{EF05EA17-03DF-4D5E-AA83-CB77762BB351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3A60E567-FF44-4C7B-A1D5-8F5DABE2C53A}" type="pres">
      <dgm:prSet presAssocID="{EF05EA17-03DF-4D5E-AA83-CB77762BB351}" presName="descendantText" presStyleLbl="alignNode1" presStyleIdx="3" presStyleCnt="6">
        <dgm:presLayoutVars>
          <dgm:bulletEnabled/>
        </dgm:presLayoutVars>
      </dgm:prSet>
      <dgm:spPr/>
    </dgm:pt>
    <dgm:pt modelId="{3B26F914-CF36-43D7-9B6A-FA36F6DF81BF}" type="pres">
      <dgm:prSet presAssocID="{D21A7C56-E835-4694-9534-B0974221CB03}" presName="sp" presStyleCnt="0"/>
      <dgm:spPr/>
    </dgm:pt>
    <dgm:pt modelId="{5C13A217-F000-47B4-BB90-4D675D63C742}" type="pres">
      <dgm:prSet presAssocID="{4A8F9F4A-B04C-4D25-A02F-659862AF1661}" presName="linNode" presStyleCnt="0"/>
      <dgm:spPr/>
    </dgm:pt>
    <dgm:pt modelId="{6C48A4FF-2CA9-4A0E-909A-02249E107D02}" type="pres">
      <dgm:prSet presAssocID="{4A8F9F4A-B04C-4D25-A02F-659862AF1661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F390C6C7-6B12-4202-9425-E4ADCF5D3A15}" type="pres">
      <dgm:prSet presAssocID="{4A8F9F4A-B04C-4D25-A02F-659862AF1661}" presName="descendantText" presStyleLbl="alignNode1" presStyleIdx="4" presStyleCnt="6">
        <dgm:presLayoutVars>
          <dgm:bulletEnabled/>
        </dgm:presLayoutVars>
      </dgm:prSet>
      <dgm:spPr/>
    </dgm:pt>
    <dgm:pt modelId="{F932D70F-AA98-4FBB-B2B3-06763A221A42}" type="pres">
      <dgm:prSet presAssocID="{74BCD0B7-B7BC-4862-BE20-C3ECBAF3ED11}" presName="sp" presStyleCnt="0"/>
      <dgm:spPr/>
    </dgm:pt>
    <dgm:pt modelId="{9ED0FE09-3672-49C9-BAAE-6DA321BABD84}" type="pres">
      <dgm:prSet presAssocID="{A809A6CB-C9BE-4334-A61D-BF5BEAA29FFC}" presName="linNode" presStyleCnt="0"/>
      <dgm:spPr/>
    </dgm:pt>
    <dgm:pt modelId="{082815F4-D8DC-497E-A233-C032CFA87536}" type="pres">
      <dgm:prSet presAssocID="{A809A6CB-C9BE-4334-A61D-BF5BEAA29FFC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C0B255A6-E177-4C93-88A6-3DD99C2F2AAF}" type="pres">
      <dgm:prSet presAssocID="{A809A6CB-C9BE-4334-A61D-BF5BEAA29FFC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6230BD01-F2A0-472E-84FE-AB03A1F24324}" type="presOf" srcId="{E02AEC5C-FEAA-4817-AD35-3AC44AFF6BD9}" destId="{F390C6C7-6B12-4202-9425-E4ADCF5D3A15}" srcOrd="0" destOrd="0" presId="urn:microsoft.com/office/officeart/2016/7/layout/VerticalHollowActionList"/>
    <dgm:cxn modelId="{368CE302-FFDF-4D91-BA2F-D5A1FFA9541E}" srcId="{4C479AA1-17CC-4D7C-8262-90E8815EEB31}" destId="{D5F9527D-7C04-4B37-AC62-1214ADD772EF}" srcOrd="0" destOrd="0" parTransId="{90551408-CFAA-4801-8C2F-8ED6CF734352}" sibTransId="{0738884E-8713-4D95-A3CA-1E29892A5058}"/>
    <dgm:cxn modelId="{F6686A19-4BF6-4626-BDAE-E242F15E9B3B}" srcId="{EF05EA17-03DF-4D5E-AA83-CB77762BB351}" destId="{2F0890DB-2563-4541-A599-3A8FFD432E05}" srcOrd="0" destOrd="0" parTransId="{20C7A7CA-D9B6-4BAD-A75C-2FEA1C00FF2E}" sibTransId="{6B2A49DA-2C22-4E76-9D7D-58BD2E320B58}"/>
    <dgm:cxn modelId="{DE851420-F426-400E-A33B-6EA8E3CA535B}" type="presOf" srcId="{0C259FD6-01A8-404B-A5F3-2695ABE6E9E2}" destId="{C0B255A6-E177-4C93-88A6-3DD99C2F2AAF}" srcOrd="0" destOrd="0" presId="urn:microsoft.com/office/officeart/2016/7/layout/VerticalHollowActionList"/>
    <dgm:cxn modelId="{EBD16529-9885-41FB-9BA9-14AE49317B93}" type="presOf" srcId="{D5F9527D-7C04-4B37-AC62-1214ADD772EF}" destId="{6A6C8285-419C-41F2-AD53-3D59C3E141F5}" srcOrd="0" destOrd="0" presId="urn:microsoft.com/office/officeart/2016/7/layout/VerticalHollowActionList"/>
    <dgm:cxn modelId="{31122633-2B26-4454-901E-4E2331130D61}" type="presOf" srcId="{755C17D3-4927-4C61-ACB4-5BF59F70ED24}" destId="{1C991389-7E80-42CD-8BFF-44D39E37726A}" srcOrd="0" destOrd="0" presId="urn:microsoft.com/office/officeart/2016/7/layout/VerticalHollowActionList"/>
    <dgm:cxn modelId="{76357C3A-563C-4025-B37E-8A021522AB62}" srcId="{A809A6CB-C9BE-4334-A61D-BF5BEAA29FFC}" destId="{0C259FD6-01A8-404B-A5F3-2695ABE6E9E2}" srcOrd="0" destOrd="0" parTransId="{82EB40FF-21D1-454C-A5D8-1AB674ECED90}" sibTransId="{87FC08E5-CC68-47E6-BCEE-B718FCA65773}"/>
    <dgm:cxn modelId="{0D05CB67-AFAE-4303-89FB-BBE0CCC75478}" type="presOf" srcId="{C7E79137-729B-4D6A-B1BB-F82B0BC56A6B}" destId="{8826C9DF-34D4-4604-A91C-45FFA7DAFC77}" srcOrd="0" destOrd="0" presId="urn:microsoft.com/office/officeart/2016/7/layout/VerticalHollowActionList"/>
    <dgm:cxn modelId="{CBAF194B-5EF3-4C5B-8FF8-4B680DBA3AE0}" type="presOf" srcId="{67126727-A6D0-4C09-BF05-5F80040F9927}" destId="{0C7FD6BB-17CF-4B37-B31E-155E31B58ADB}" srcOrd="0" destOrd="0" presId="urn:microsoft.com/office/officeart/2016/7/layout/VerticalHollowActionList"/>
    <dgm:cxn modelId="{A3CF8D56-A7AB-45D8-814E-6E55D7952818}" srcId="{866255B3-84BB-4833-A7C7-4F74F8E236B6}" destId="{EF05EA17-03DF-4D5E-AA83-CB77762BB351}" srcOrd="3" destOrd="0" parTransId="{CE083F75-B39C-4E6A-8803-3AA17266759E}" sibTransId="{D21A7C56-E835-4694-9534-B0974221CB03}"/>
    <dgm:cxn modelId="{B250F980-CAC6-4FBE-B40A-B2345CC1FD1A}" srcId="{866255B3-84BB-4833-A7C7-4F74F8E236B6}" destId="{4C479AA1-17CC-4D7C-8262-90E8815EEB31}" srcOrd="0" destOrd="0" parTransId="{0DB03290-B059-4B9D-B629-EB7C10992FC7}" sibTransId="{40727240-093E-436E-B791-BD25624ACC9E}"/>
    <dgm:cxn modelId="{A530AA8A-B832-4639-8124-6ED06B6F72BB}" type="presOf" srcId="{4C479AA1-17CC-4D7C-8262-90E8815EEB31}" destId="{E940BD33-4866-4634-A784-AE610C505248}" srcOrd="0" destOrd="0" presId="urn:microsoft.com/office/officeart/2016/7/layout/VerticalHollowActionList"/>
    <dgm:cxn modelId="{0D512298-9A39-46D9-AE45-D6B42797AC08}" srcId="{866255B3-84BB-4833-A7C7-4F74F8E236B6}" destId="{69B9C669-AF4F-4C79-B042-53865D19EC4C}" srcOrd="1" destOrd="0" parTransId="{62BA4F14-DC3F-4DC4-B7F3-A5B40DFB8599}" sibTransId="{54E068AA-98E5-489B-9DE4-C237C441D992}"/>
    <dgm:cxn modelId="{5B1B0CA6-10D7-438F-ADBF-2FC36E41B18D}" srcId="{866255B3-84BB-4833-A7C7-4F74F8E236B6}" destId="{A809A6CB-C9BE-4334-A61D-BF5BEAA29FFC}" srcOrd="5" destOrd="0" parTransId="{B1DCB5DD-30D6-4CCE-A709-2A18EABC1E61}" sibTransId="{BF755190-CE2A-4319-9F1A-F7EDB3BF83D8}"/>
    <dgm:cxn modelId="{3A4308AA-7C9B-4FAE-BCC5-C03CE4656217}" type="presOf" srcId="{EF05EA17-03DF-4D5E-AA83-CB77762BB351}" destId="{7CE48344-B7A1-4353-9AE2-32A322F557AC}" srcOrd="0" destOrd="0" presId="urn:microsoft.com/office/officeart/2016/7/layout/VerticalHollowActionList"/>
    <dgm:cxn modelId="{7D0905AF-9F12-4E79-A641-C23CB3C71F61}" type="presOf" srcId="{4A8F9F4A-B04C-4D25-A02F-659862AF1661}" destId="{6C48A4FF-2CA9-4A0E-909A-02249E107D02}" srcOrd="0" destOrd="0" presId="urn:microsoft.com/office/officeart/2016/7/layout/VerticalHollowActionList"/>
    <dgm:cxn modelId="{6684F9B0-1AB1-4364-96D7-8A253086D8D6}" type="presOf" srcId="{A809A6CB-C9BE-4334-A61D-BF5BEAA29FFC}" destId="{082815F4-D8DC-497E-A233-C032CFA87536}" srcOrd="0" destOrd="0" presId="urn:microsoft.com/office/officeart/2016/7/layout/VerticalHollowActionList"/>
    <dgm:cxn modelId="{353239BD-971D-4153-AE44-A05C6F843E3D}" srcId="{4A8F9F4A-B04C-4D25-A02F-659862AF1661}" destId="{E02AEC5C-FEAA-4817-AD35-3AC44AFF6BD9}" srcOrd="0" destOrd="0" parTransId="{2D99107D-2DAE-400C-BC7E-AFD76D762E19}" sibTransId="{3ECB8AE3-830C-468C-B38B-2CE89C98FE74}"/>
    <dgm:cxn modelId="{E388C2C4-786A-478E-9EBB-0FAC8631C571}" srcId="{67126727-A6D0-4C09-BF05-5F80040F9927}" destId="{C7E79137-729B-4D6A-B1BB-F82B0BC56A6B}" srcOrd="0" destOrd="0" parTransId="{9166ADB4-CD8D-4C4C-93D7-33A52ECB526D}" sibTransId="{7D6B9C47-E787-456F-9E22-21027CC314AF}"/>
    <dgm:cxn modelId="{5B7C89C5-4CEA-48A5-92FC-9380909EAD92}" type="presOf" srcId="{866255B3-84BB-4833-A7C7-4F74F8E236B6}" destId="{CE2BAE99-B917-4A55-A292-8AF9EEDF1099}" srcOrd="0" destOrd="0" presId="urn:microsoft.com/office/officeart/2016/7/layout/VerticalHollowActionList"/>
    <dgm:cxn modelId="{1D1652CA-9275-4DB3-8DB7-DEA6DAE9271D}" srcId="{866255B3-84BB-4833-A7C7-4F74F8E236B6}" destId="{4A8F9F4A-B04C-4D25-A02F-659862AF1661}" srcOrd="4" destOrd="0" parTransId="{B9EDD728-2BC3-4E70-ADF4-4CE759ECA0C1}" sibTransId="{74BCD0B7-B7BC-4862-BE20-C3ECBAF3ED11}"/>
    <dgm:cxn modelId="{3699BBDD-8F12-48E1-80D6-CFA3FA986A24}" type="presOf" srcId="{2F0890DB-2563-4541-A599-3A8FFD432E05}" destId="{3A60E567-FF44-4C7B-A1D5-8F5DABE2C53A}" srcOrd="0" destOrd="0" presId="urn:microsoft.com/office/officeart/2016/7/layout/VerticalHollowActionList"/>
    <dgm:cxn modelId="{CAF994F6-E192-4660-B46B-64579EA6AF0A}" type="presOf" srcId="{69B9C669-AF4F-4C79-B042-53865D19EC4C}" destId="{A76D8FED-7950-4912-B1AD-6A0D45BC019F}" srcOrd="0" destOrd="0" presId="urn:microsoft.com/office/officeart/2016/7/layout/VerticalHollowActionList"/>
    <dgm:cxn modelId="{AEDF34F7-FC5A-42F8-84B8-6AE2C2406286}" srcId="{69B9C669-AF4F-4C79-B042-53865D19EC4C}" destId="{755C17D3-4927-4C61-ACB4-5BF59F70ED24}" srcOrd="0" destOrd="0" parTransId="{EA78A101-B264-4AED-816B-36F69488CC3D}" sibTransId="{6061D30A-3EF8-4D26-A65F-EA433476E247}"/>
    <dgm:cxn modelId="{BF344FFA-5FB1-4E00-BD48-DEF86C72CC21}" srcId="{866255B3-84BB-4833-A7C7-4F74F8E236B6}" destId="{67126727-A6D0-4C09-BF05-5F80040F9927}" srcOrd="2" destOrd="0" parTransId="{1227ED67-B327-4F1F-A9DC-7056D9F06329}" sibTransId="{406FE7DC-B47A-4B12-ABA3-B263902646FD}"/>
    <dgm:cxn modelId="{D60F3362-6187-4B09-B485-F73F3B317898}" type="presParOf" srcId="{CE2BAE99-B917-4A55-A292-8AF9EEDF1099}" destId="{191C8548-6A9E-4DEA-85F9-D22825EE6790}" srcOrd="0" destOrd="0" presId="urn:microsoft.com/office/officeart/2016/7/layout/VerticalHollowActionList"/>
    <dgm:cxn modelId="{BAEC4471-8E4C-4520-9713-12673E7FAFC1}" type="presParOf" srcId="{191C8548-6A9E-4DEA-85F9-D22825EE6790}" destId="{E940BD33-4866-4634-A784-AE610C505248}" srcOrd="0" destOrd="0" presId="urn:microsoft.com/office/officeart/2016/7/layout/VerticalHollowActionList"/>
    <dgm:cxn modelId="{738EAF2C-F3CE-4AEC-9BF0-B770DA18AA3B}" type="presParOf" srcId="{191C8548-6A9E-4DEA-85F9-D22825EE6790}" destId="{6A6C8285-419C-41F2-AD53-3D59C3E141F5}" srcOrd="1" destOrd="0" presId="urn:microsoft.com/office/officeart/2016/7/layout/VerticalHollowActionList"/>
    <dgm:cxn modelId="{6C0762B5-6D6C-45D2-961E-F1FA859F2CE2}" type="presParOf" srcId="{CE2BAE99-B917-4A55-A292-8AF9EEDF1099}" destId="{9F321567-3970-4575-8FEE-364340001AE9}" srcOrd="1" destOrd="0" presId="urn:microsoft.com/office/officeart/2016/7/layout/VerticalHollowActionList"/>
    <dgm:cxn modelId="{6D70AF0A-5EE9-43F4-9EEA-4B6E26A25F6B}" type="presParOf" srcId="{CE2BAE99-B917-4A55-A292-8AF9EEDF1099}" destId="{3DD8AFB4-CD60-4E47-9937-2814012C743A}" srcOrd="2" destOrd="0" presId="urn:microsoft.com/office/officeart/2016/7/layout/VerticalHollowActionList"/>
    <dgm:cxn modelId="{3738FF48-BDBB-452F-BED2-DDDAB45F5D31}" type="presParOf" srcId="{3DD8AFB4-CD60-4E47-9937-2814012C743A}" destId="{A76D8FED-7950-4912-B1AD-6A0D45BC019F}" srcOrd="0" destOrd="0" presId="urn:microsoft.com/office/officeart/2016/7/layout/VerticalHollowActionList"/>
    <dgm:cxn modelId="{638D4B2F-75F2-4054-B7CD-3322944102EB}" type="presParOf" srcId="{3DD8AFB4-CD60-4E47-9937-2814012C743A}" destId="{1C991389-7E80-42CD-8BFF-44D39E37726A}" srcOrd="1" destOrd="0" presId="urn:microsoft.com/office/officeart/2016/7/layout/VerticalHollowActionList"/>
    <dgm:cxn modelId="{A1427769-8275-4C43-A098-C341EF33DB2C}" type="presParOf" srcId="{CE2BAE99-B917-4A55-A292-8AF9EEDF1099}" destId="{039469C5-619C-4E67-956A-741D5C54E82F}" srcOrd="3" destOrd="0" presId="urn:microsoft.com/office/officeart/2016/7/layout/VerticalHollowActionList"/>
    <dgm:cxn modelId="{4A7990EE-0404-40C0-B0C5-7809D079BA8D}" type="presParOf" srcId="{CE2BAE99-B917-4A55-A292-8AF9EEDF1099}" destId="{62AB8A8B-4754-4FC7-9AAA-221261C2662D}" srcOrd="4" destOrd="0" presId="urn:microsoft.com/office/officeart/2016/7/layout/VerticalHollowActionList"/>
    <dgm:cxn modelId="{BC4CD3BD-2653-42E6-ADBC-71A1EC82FEA3}" type="presParOf" srcId="{62AB8A8B-4754-4FC7-9AAA-221261C2662D}" destId="{0C7FD6BB-17CF-4B37-B31E-155E31B58ADB}" srcOrd="0" destOrd="0" presId="urn:microsoft.com/office/officeart/2016/7/layout/VerticalHollowActionList"/>
    <dgm:cxn modelId="{F48515C7-5AD2-4E3C-AE6B-1ACF734F5155}" type="presParOf" srcId="{62AB8A8B-4754-4FC7-9AAA-221261C2662D}" destId="{8826C9DF-34D4-4604-A91C-45FFA7DAFC77}" srcOrd="1" destOrd="0" presId="urn:microsoft.com/office/officeart/2016/7/layout/VerticalHollowActionList"/>
    <dgm:cxn modelId="{C054D50C-C1EE-415A-BFBA-E29926FACF62}" type="presParOf" srcId="{CE2BAE99-B917-4A55-A292-8AF9EEDF1099}" destId="{0582BD6D-04D8-48B3-94F2-23C5C089FC9F}" srcOrd="5" destOrd="0" presId="urn:microsoft.com/office/officeart/2016/7/layout/VerticalHollowActionList"/>
    <dgm:cxn modelId="{ABA01ECC-A4B3-4427-9386-614C1A609A81}" type="presParOf" srcId="{CE2BAE99-B917-4A55-A292-8AF9EEDF1099}" destId="{34FE7DFC-55E3-49DF-ACD6-723F5373248E}" srcOrd="6" destOrd="0" presId="urn:microsoft.com/office/officeart/2016/7/layout/VerticalHollowActionList"/>
    <dgm:cxn modelId="{3828F3BF-C2C7-4F3C-A3AF-E025842953E1}" type="presParOf" srcId="{34FE7DFC-55E3-49DF-ACD6-723F5373248E}" destId="{7CE48344-B7A1-4353-9AE2-32A322F557AC}" srcOrd="0" destOrd="0" presId="urn:microsoft.com/office/officeart/2016/7/layout/VerticalHollowActionList"/>
    <dgm:cxn modelId="{837F0321-817D-4BD3-923C-197298F5301B}" type="presParOf" srcId="{34FE7DFC-55E3-49DF-ACD6-723F5373248E}" destId="{3A60E567-FF44-4C7B-A1D5-8F5DABE2C53A}" srcOrd="1" destOrd="0" presId="urn:microsoft.com/office/officeart/2016/7/layout/VerticalHollowActionList"/>
    <dgm:cxn modelId="{13480851-A51F-4EF5-90C0-7880ECDD589D}" type="presParOf" srcId="{CE2BAE99-B917-4A55-A292-8AF9EEDF1099}" destId="{3B26F914-CF36-43D7-9B6A-FA36F6DF81BF}" srcOrd="7" destOrd="0" presId="urn:microsoft.com/office/officeart/2016/7/layout/VerticalHollowActionList"/>
    <dgm:cxn modelId="{0AA078D2-B1F8-455A-8682-6A31486FAD33}" type="presParOf" srcId="{CE2BAE99-B917-4A55-A292-8AF9EEDF1099}" destId="{5C13A217-F000-47B4-BB90-4D675D63C742}" srcOrd="8" destOrd="0" presId="urn:microsoft.com/office/officeart/2016/7/layout/VerticalHollowActionList"/>
    <dgm:cxn modelId="{C0BE67A0-03DB-4682-902C-032903F5B949}" type="presParOf" srcId="{5C13A217-F000-47B4-BB90-4D675D63C742}" destId="{6C48A4FF-2CA9-4A0E-909A-02249E107D02}" srcOrd="0" destOrd="0" presId="urn:microsoft.com/office/officeart/2016/7/layout/VerticalHollowActionList"/>
    <dgm:cxn modelId="{3B04B539-644D-47D4-A43E-7DEFE71E34A6}" type="presParOf" srcId="{5C13A217-F000-47B4-BB90-4D675D63C742}" destId="{F390C6C7-6B12-4202-9425-E4ADCF5D3A15}" srcOrd="1" destOrd="0" presId="urn:microsoft.com/office/officeart/2016/7/layout/VerticalHollowActionList"/>
    <dgm:cxn modelId="{9DD2D2D8-6BD9-4D89-9454-32AF3E32CD63}" type="presParOf" srcId="{CE2BAE99-B917-4A55-A292-8AF9EEDF1099}" destId="{F932D70F-AA98-4FBB-B2B3-06763A221A42}" srcOrd="9" destOrd="0" presId="urn:microsoft.com/office/officeart/2016/7/layout/VerticalHollowActionList"/>
    <dgm:cxn modelId="{3A937A0C-F793-4894-8776-5AE08E526371}" type="presParOf" srcId="{CE2BAE99-B917-4A55-A292-8AF9EEDF1099}" destId="{9ED0FE09-3672-49C9-BAAE-6DA321BABD84}" srcOrd="10" destOrd="0" presId="urn:microsoft.com/office/officeart/2016/7/layout/VerticalHollowActionList"/>
    <dgm:cxn modelId="{2D992E03-6DF6-4B3F-B26F-831A334B0710}" type="presParOf" srcId="{9ED0FE09-3672-49C9-BAAE-6DA321BABD84}" destId="{082815F4-D8DC-497E-A233-C032CFA87536}" srcOrd="0" destOrd="0" presId="urn:microsoft.com/office/officeart/2016/7/layout/VerticalHollowActionList"/>
    <dgm:cxn modelId="{E53D5AA0-5520-4719-AE09-733CFEF80D67}" type="presParOf" srcId="{9ED0FE09-3672-49C9-BAAE-6DA321BABD84}" destId="{C0B255A6-E177-4C93-88A6-3DD99C2F2AA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255B3-84BB-4833-A7C7-4F74F8E236B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79AA1-17CC-4D7C-8262-90E8815EEB31}">
      <dgm:prSet/>
      <dgm:spPr/>
      <dgm:t>
        <a:bodyPr/>
        <a:lstStyle/>
        <a:p>
          <a:r>
            <a:rPr lang="en-US" dirty="0"/>
            <a:t>1</a:t>
          </a:r>
        </a:p>
      </dgm:t>
    </dgm:pt>
    <dgm:pt modelId="{0DB03290-B059-4B9D-B629-EB7C10992FC7}" type="parTrans" cxnId="{B250F980-CAC6-4FBE-B40A-B2345CC1FD1A}">
      <dgm:prSet/>
      <dgm:spPr/>
      <dgm:t>
        <a:bodyPr/>
        <a:lstStyle/>
        <a:p>
          <a:endParaRPr lang="en-US"/>
        </a:p>
      </dgm:t>
    </dgm:pt>
    <dgm:pt modelId="{40727240-093E-436E-B791-BD25624ACC9E}" type="sibTrans" cxnId="{B250F980-CAC6-4FBE-B40A-B2345CC1FD1A}">
      <dgm:prSet/>
      <dgm:spPr/>
      <dgm:t>
        <a:bodyPr/>
        <a:lstStyle/>
        <a:p>
          <a:endParaRPr lang="en-US"/>
        </a:p>
      </dgm:t>
    </dgm:pt>
    <dgm:pt modelId="{D5F9527D-7C04-4B37-AC62-1214ADD772E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Look at the website – there will be a Laches Wood  2026 tab.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dirty="0"/>
        </a:p>
      </dgm:t>
    </dgm:pt>
    <dgm:pt modelId="{90551408-CFAA-4801-8C2F-8ED6CF734352}" type="parTrans" cxnId="{368CE302-FFDF-4D91-BA2F-D5A1FFA9541E}">
      <dgm:prSet/>
      <dgm:spPr/>
      <dgm:t>
        <a:bodyPr/>
        <a:lstStyle/>
        <a:p>
          <a:endParaRPr lang="en-US"/>
        </a:p>
      </dgm:t>
    </dgm:pt>
    <dgm:pt modelId="{0738884E-8713-4D95-A3CA-1E29892A5058}" type="sibTrans" cxnId="{368CE302-FFDF-4D91-BA2F-D5A1FFA9541E}">
      <dgm:prSet/>
      <dgm:spPr/>
      <dgm:t>
        <a:bodyPr/>
        <a:lstStyle/>
        <a:p>
          <a:endParaRPr lang="en-US"/>
        </a:p>
      </dgm:t>
    </dgm:pt>
    <dgm:pt modelId="{69B9C669-AF4F-4C79-B042-53865D19EC4C}">
      <dgm:prSet/>
      <dgm:spPr/>
      <dgm:t>
        <a:bodyPr/>
        <a:lstStyle/>
        <a:p>
          <a:r>
            <a:rPr lang="en-US" dirty="0"/>
            <a:t>2</a:t>
          </a:r>
        </a:p>
      </dgm:t>
    </dgm:pt>
    <dgm:pt modelId="{62BA4F14-DC3F-4DC4-B7F3-A5B40DFB8599}" type="parTrans" cxnId="{0D512298-9A39-46D9-AE45-D6B42797AC08}">
      <dgm:prSet/>
      <dgm:spPr/>
      <dgm:t>
        <a:bodyPr/>
        <a:lstStyle/>
        <a:p>
          <a:endParaRPr lang="en-US"/>
        </a:p>
      </dgm:t>
    </dgm:pt>
    <dgm:pt modelId="{54E068AA-98E5-489B-9DE4-C237C441D992}" type="sibTrans" cxnId="{0D512298-9A39-46D9-AE45-D6B42797AC08}">
      <dgm:prSet/>
      <dgm:spPr/>
      <dgm:t>
        <a:bodyPr/>
        <a:lstStyle/>
        <a:p>
          <a:endParaRPr lang="en-US"/>
        </a:p>
      </dgm:t>
    </dgm:pt>
    <dgm:pt modelId="{755C17D3-4927-4C61-ACB4-5BF59F70ED2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We will send you a brief update via Arbor App Messages to confirm that we have arrived.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dirty="0"/>
        </a:p>
      </dgm:t>
    </dgm:pt>
    <dgm:pt modelId="{EA78A101-B264-4AED-816B-36F69488CC3D}" type="parTrans" cxnId="{AEDF34F7-FC5A-42F8-84B8-6AE2C2406286}">
      <dgm:prSet/>
      <dgm:spPr/>
      <dgm:t>
        <a:bodyPr/>
        <a:lstStyle/>
        <a:p>
          <a:endParaRPr lang="en-US"/>
        </a:p>
      </dgm:t>
    </dgm:pt>
    <dgm:pt modelId="{6061D30A-3EF8-4D26-A65F-EA433476E247}" type="sibTrans" cxnId="{AEDF34F7-FC5A-42F8-84B8-6AE2C2406286}">
      <dgm:prSet/>
      <dgm:spPr/>
      <dgm:t>
        <a:bodyPr/>
        <a:lstStyle/>
        <a:p>
          <a:endParaRPr lang="en-US"/>
        </a:p>
      </dgm:t>
    </dgm:pt>
    <dgm:pt modelId="{67126727-A6D0-4C09-BF05-5F80040F9927}">
      <dgm:prSet/>
      <dgm:spPr/>
      <dgm:t>
        <a:bodyPr/>
        <a:lstStyle/>
        <a:p>
          <a:r>
            <a:rPr lang="en-US" dirty="0"/>
            <a:t>3</a:t>
          </a:r>
        </a:p>
      </dgm:t>
    </dgm:pt>
    <dgm:pt modelId="{1227ED67-B327-4F1F-A9DC-7056D9F06329}" type="parTrans" cxnId="{BF344FFA-5FB1-4E00-BD48-DEF86C72CC21}">
      <dgm:prSet/>
      <dgm:spPr/>
      <dgm:t>
        <a:bodyPr/>
        <a:lstStyle/>
        <a:p>
          <a:endParaRPr lang="en-US"/>
        </a:p>
      </dgm:t>
    </dgm:pt>
    <dgm:pt modelId="{406FE7DC-B47A-4B12-ABA3-B263902646FD}" type="sibTrans" cxnId="{BF344FFA-5FB1-4E00-BD48-DEF86C72CC21}">
      <dgm:prSet/>
      <dgm:spPr/>
      <dgm:t>
        <a:bodyPr/>
        <a:lstStyle/>
        <a:p>
          <a:endParaRPr lang="en-US"/>
        </a:p>
      </dgm:t>
    </dgm:pt>
    <dgm:pt modelId="{C7E79137-729B-4D6A-B1BB-F82B0BC56A6B}">
      <dgm:prSet custT="1"/>
      <dgm:spPr/>
      <dgm:t>
        <a:bodyPr/>
        <a:lstStyle/>
        <a:p>
          <a:r>
            <a:rPr lang="en-US" sz="1800" dirty="0"/>
            <a:t>We will load photographs to the website</a:t>
          </a:r>
        </a:p>
        <a:p>
          <a:r>
            <a:rPr lang="en-US" sz="1800" dirty="0"/>
            <a:t>(those with permission only)</a:t>
          </a:r>
        </a:p>
        <a:p>
          <a:endParaRPr lang="en-US" sz="1100" dirty="0"/>
        </a:p>
      </dgm:t>
    </dgm:pt>
    <dgm:pt modelId="{9166ADB4-CD8D-4C4C-93D7-33A52ECB526D}" type="parTrans" cxnId="{E388C2C4-786A-478E-9EBB-0FAC8631C571}">
      <dgm:prSet/>
      <dgm:spPr/>
      <dgm:t>
        <a:bodyPr/>
        <a:lstStyle/>
        <a:p>
          <a:endParaRPr lang="en-US"/>
        </a:p>
      </dgm:t>
    </dgm:pt>
    <dgm:pt modelId="{7D6B9C47-E787-456F-9E22-21027CC314AF}" type="sibTrans" cxnId="{E388C2C4-786A-478E-9EBB-0FAC8631C571}">
      <dgm:prSet/>
      <dgm:spPr/>
      <dgm:t>
        <a:bodyPr/>
        <a:lstStyle/>
        <a:p>
          <a:endParaRPr lang="en-US"/>
        </a:p>
      </dgm:t>
    </dgm:pt>
    <dgm:pt modelId="{EF05EA17-03DF-4D5E-AA83-CB77762BB351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E083F75-B39C-4E6A-8803-3AA17266759E}" type="parTrans" cxnId="{A3CF8D56-A7AB-45D8-814E-6E55D7952818}">
      <dgm:prSet/>
      <dgm:spPr/>
      <dgm:t>
        <a:bodyPr/>
        <a:lstStyle/>
        <a:p>
          <a:endParaRPr lang="en-US"/>
        </a:p>
      </dgm:t>
    </dgm:pt>
    <dgm:pt modelId="{D21A7C56-E835-4694-9534-B0974221CB03}" type="sibTrans" cxnId="{A3CF8D56-A7AB-45D8-814E-6E55D7952818}">
      <dgm:prSet/>
      <dgm:spPr/>
      <dgm:t>
        <a:bodyPr/>
        <a:lstStyle/>
        <a:p>
          <a:endParaRPr lang="en-US"/>
        </a:p>
      </dgm:t>
    </dgm:pt>
    <dgm:pt modelId="{2F0890DB-2563-4541-A599-3A8FFD432E05}">
      <dgm:prSet custT="1"/>
      <dgm:spPr/>
      <dgm:t>
        <a:bodyPr/>
        <a:lstStyle/>
        <a:p>
          <a:r>
            <a:rPr lang="en-US" sz="1600" b="1" dirty="0"/>
            <a:t>We will inform you via email as we leave so that you have the estimated arrival time. </a:t>
          </a:r>
        </a:p>
      </dgm:t>
    </dgm:pt>
    <dgm:pt modelId="{20C7A7CA-D9B6-4BAD-A75C-2FEA1C00FF2E}" type="parTrans" cxnId="{F6686A19-4BF6-4626-BDAE-E242F15E9B3B}">
      <dgm:prSet/>
      <dgm:spPr/>
      <dgm:t>
        <a:bodyPr/>
        <a:lstStyle/>
        <a:p>
          <a:endParaRPr lang="en-US"/>
        </a:p>
      </dgm:t>
    </dgm:pt>
    <dgm:pt modelId="{6B2A49DA-2C22-4E76-9D7D-58BD2E320B58}" type="sibTrans" cxnId="{F6686A19-4BF6-4626-BDAE-E242F15E9B3B}">
      <dgm:prSet/>
      <dgm:spPr/>
      <dgm:t>
        <a:bodyPr/>
        <a:lstStyle/>
        <a:p>
          <a:endParaRPr lang="en-US"/>
        </a:p>
      </dgm:t>
    </dgm:pt>
    <dgm:pt modelId="{A809A6CB-C9BE-4334-A61D-BF5BEAA29FFC}">
      <dgm:prSet/>
      <dgm:spPr/>
      <dgm:t>
        <a:bodyPr/>
        <a:lstStyle/>
        <a:p>
          <a:r>
            <a:rPr lang="en-US" dirty="0"/>
            <a:t>5</a:t>
          </a:r>
        </a:p>
      </dgm:t>
    </dgm:pt>
    <dgm:pt modelId="{B1DCB5DD-30D6-4CCE-A709-2A18EABC1E61}" type="parTrans" cxnId="{5B1B0CA6-10D7-438F-ADBF-2FC36E41B18D}">
      <dgm:prSet/>
      <dgm:spPr/>
      <dgm:t>
        <a:bodyPr/>
        <a:lstStyle/>
        <a:p>
          <a:endParaRPr lang="en-US"/>
        </a:p>
      </dgm:t>
    </dgm:pt>
    <dgm:pt modelId="{BF755190-CE2A-4319-9F1A-F7EDB3BF83D8}" type="sibTrans" cxnId="{5B1B0CA6-10D7-438F-ADBF-2FC36E41B18D}">
      <dgm:prSet/>
      <dgm:spPr/>
      <dgm:t>
        <a:bodyPr/>
        <a:lstStyle/>
        <a:p>
          <a:endParaRPr lang="en-US"/>
        </a:p>
      </dgm:t>
    </dgm:pt>
    <dgm:pt modelId="{0C259FD6-01A8-404B-A5F3-2695ABE6E9E2}">
      <dgm:prSet/>
      <dgm:spPr/>
      <dgm:t>
        <a:bodyPr/>
        <a:lstStyle/>
        <a:p>
          <a:r>
            <a:rPr lang="en-US" dirty="0"/>
            <a:t>You communicate with school as usual</a:t>
          </a:r>
        </a:p>
      </dgm:t>
    </dgm:pt>
    <dgm:pt modelId="{82EB40FF-21D1-454C-A5D8-1AB674ECED90}" type="parTrans" cxnId="{76357C3A-563C-4025-B37E-8A021522AB62}">
      <dgm:prSet/>
      <dgm:spPr/>
      <dgm:t>
        <a:bodyPr/>
        <a:lstStyle/>
        <a:p>
          <a:endParaRPr lang="en-US"/>
        </a:p>
      </dgm:t>
    </dgm:pt>
    <dgm:pt modelId="{87FC08E5-CC68-47E6-BCEE-B718FCA65773}" type="sibTrans" cxnId="{76357C3A-563C-4025-B37E-8A021522AB62}">
      <dgm:prSet/>
      <dgm:spPr/>
      <dgm:t>
        <a:bodyPr/>
        <a:lstStyle/>
        <a:p>
          <a:endParaRPr lang="en-US"/>
        </a:p>
      </dgm:t>
    </dgm:pt>
    <dgm:pt modelId="{CE2BAE99-B917-4A55-A292-8AF9EEDF1099}" type="pres">
      <dgm:prSet presAssocID="{866255B3-84BB-4833-A7C7-4F74F8E236B6}" presName="Name0" presStyleCnt="0">
        <dgm:presLayoutVars>
          <dgm:dir/>
          <dgm:animLvl val="lvl"/>
          <dgm:resizeHandles val="exact"/>
        </dgm:presLayoutVars>
      </dgm:prSet>
      <dgm:spPr/>
    </dgm:pt>
    <dgm:pt modelId="{191C8548-6A9E-4DEA-85F9-D22825EE6790}" type="pres">
      <dgm:prSet presAssocID="{4C479AA1-17CC-4D7C-8262-90E8815EEB31}" presName="linNode" presStyleCnt="0"/>
      <dgm:spPr/>
    </dgm:pt>
    <dgm:pt modelId="{E940BD33-4866-4634-A784-AE610C505248}" type="pres">
      <dgm:prSet presAssocID="{4C479AA1-17CC-4D7C-8262-90E8815EEB31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6A6C8285-419C-41F2-AD53-3D59C3E141F5}" type="pres">
      <dgm:prSet presAssocID="{4C479AA1-17CC-4D7C-8262-90E8815EEB31}" presName="descendantText" presStyleLbl="alignNode1" presStyleIdx="0" presStyleCnt="5" custLinFactNeighborX="-2825" custLinFactNeighborY="426">
        <dgm:presLayoutVars>
          <dgm:bulletEnabled/>
        </dgm:presLayoutVars>
      </dgm:prSet>
      <dgm:spPr/>
    </dgm:pt>
    <dgm:pt modelId="{9F321567-3970-4575-8FEE-364340001AE9}" type="pres">
      <dgm:prSet presAssocID="{40727240-093E-436E-B791-BD25624ACC9E}" presName="sp" presStyleCnt="0"/>
      <dgm:spPr/>
    </dgm:pt>
    <dgm:pt modelId="{3DD8AFB4-CD60-4E47-9937-2814012C743A}" type="pres">
      <dgm:prSet presAssocID="{69B9C669-AF4F-4C79-B042-53865D19EC4C}" presName="linNode" presStyleCnt="0"/>
      <dgm:spPr/>
    </dgm:pt>
    <dgm:pt modelId="{A76D8FED-7950-4912-B1AD-6A0D45BC019F}" type="pres">
      <dgm:prSet presAssocID="{69B9C669-AF4F-4C79-B042-53865D19EC4C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1C991389-7E80-42CD-8BFF-44D39E37726A}" type="pres">
      <dgm:prSet presAssocID="{69B9C669-AF4F-4C79-B042-53865D19EC4C}" presName="descendantText" presStyleLbl="alignNode1" presStyleIdx="1" presStyleCnt="5">
        <dgm:presLayoutVars>
          <dgm:bulletEnabled/>
        </dgm:presLayoutVars>
      </dgm:prSet>
      <dgm:spPr/>
    </dgm:pt>
    <dgm:pt modelId="{039469C5-619C-4E67-956A-741D5C54E82F}" type="pres">
      <dgm:prSet presAssocID="{54E068AA-98E5-489B-9DE4-C237C441D992}" presName="sp" presStyleCnt="0"/>
      <dgm:spPr/>
    </dgm:pt>
    <dgm:pt modelId="{62AB8A8B-4754-4FC7-9AAA-221261C2662D}" type="pres">
      <dgm:prSet presAssocID="{67126727-A6D0-4C09-BF05-5F80040F9927}" presName="linNode" presStyleCnt="0"/>
      <dgm:spPr/>
    </dgm:pt>
    <dgm:pt modelId="{0C7FD6BB-17CF-4B37-B31E-155E31B58ADB}" type="pres">
      <dgm:prSet presAssocID="{67126727-A6D0-4C09-BF05-5F80040F9927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8826C9DF-34D4-4604-A91C-45FFA7DAFC77}" type="pres">
      <dgm:prSet presAssocID="{67126727-A6D0-4C09-BF05-5F80040F9927}" presName="descendantText" presStyleLbl="alignNode1" presStyleIdx="2" presStyleCnt="5">
        <dgm:presLayoutVars>
          <dgm:bulletEnabled/>
        </dgm:presLayoutVars>
      </dgm:prSet>
      <dgm:spPr/>
    </dgm:pt>
    <dgm:pt modelId="{0582BD6D-04D8-48B3-94F2-23C5C089FC9F}" type="pres">
      <dgm:prSet presAssocID="{406FE7DC-B47A-4B12-ABA3-B263902646FD}" presName="sp" presStyleCnt="0"/>
      <dgm:spPr/>
    </dgm:pt>
    <dgm:pt modelId="{34FE7DFC-55E3-49DF-ACD6-723F5373248E}" type="pres">
      <dgm:prSet presAssocID="{EF05EA17-03DF-4D5E-AA83-CB77762BB351}" presName="linNode" presStyleCnt="0"/>
      <dgm:spPr/>
    </dgm:pt>
    <dgm:pt modelId="{7CE48344-B7A1-4353-9AE2-32A322F557AC}" type="pres">
      <dgm:prSet presAssocID="{EF05EA17-03DF-4D5E-AA83-CB77762BB351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3A60E567-FF44-4C7B-A1D5-8F5DABE2C53A}" type="pres">
      <dgm:prSet presAssocID="{EF05EA17-03DF-4D5E-AA83-CB77762BB351}" presName="descendantText" presStyleLbl="alignNode1" presStyleIdx="3" presStyleCnt="5">
        <dgm:presLayoutVars>
          <dgm:bulletEnabled/>
        </dgm:presLayoutVars>
      </dgm:prSet>
      <dgm:spPr/>
    </dgm:pt>
    <dgm:pt modelId="{3B26F914-CF36-43D7-9B6A-FA36F6DF81BF}" type="pres">
      <dgm:prSet presAssocID="{D21A7C56-E835-4694-9534-B0974221CB03}" presName="sp" presStyleCnt="0"/>
      <dgm:spPr/>
    </dgm:pt>
    <dgm:pt modelId="{9ED0FE09-3672-49C9-BAAE-6DA321BABD84}" type="pres">
      <dgm:prSet presAssocID="{A809A6CB-C9BE-4334-A61D-BF5BEAA29FFC}" presName="linNode" presStyleCnt="0"/>
      <dgm:spPr/>
    </dgm:pt>
    <dgm:pt modelId="{082815F4-D8DC-497E-A233-C032CFA87536}" type="pres">
      <dgm:prSet presAssocID="{A809A6CB-C9BE-4334-A61D-BF5BEAA29FFC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C0B255A6-E177-4C93-88A6-3DD99C2F2AAF}" type="pres">
      <dgm:prSet presAssocID="{A809A6CB-C9BE-4334-A61D-BF5BEAA29FFC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368CE302-FFDF-4D91-BA2F-D5A1FFA9541E}" srcId="{4C479AA1-17CC-4D7C-8262-90E8815EEB31}" destId="{D5F9527D-7C04-4B37-AC62-1214ADD772EF}" srcOrd="0" destOrd="0" parTransId="{90551408-CFAA-4801-8C2F-8ED6CF734352}" sibTransId="{0738884E-8713-4D95-A3CA-1E29892A5058}"/>
    <dgm:cxn modelId="{F6686A19-4BF6-4626-BDAE-E242F15E9B3B}" srcId="{EF05EA17-03DF-4D5E-AA83-CB77762BB351}" destId="{2F0890DB-2563-4541-A599-3A8FFD432E05}" srcOrd="0" destOrd="0" parTransId="{20C7A7CA-D9B6-4BAD-A75C-2FEA1C00FF2E}" sibTransId="{6B2A49DA-2C22-4E76-9D7D-58BD2E320B58}"/>
    <dgm:cxn modelId="{DE851420-F426-400E-A33B-6EA8E3CA535B}" type="presOf" srcId="{0C259FD6-01A8-404B-A5F3-2695ABE6E9E2}" destId="{C0B255A6-E177-4C93-88A6-3DD99C2F2AAF}" srcOrd="0" destOrd="0" presId="urn:microsoft.com/office/officeart/2016/7/layout/VerticalHollowActionList"/>
    <dgm:cxn modelId="{EBD16529-9885-41FB-9BA9-14AE49317B93}" type="presOf" srcId="{D5F9527D-7C04-4B37-AC62-1214ADD772EF}" destId="{6A6C8285-419C-41F2-AD53-3D59C3E141F5}" srcOrd="0" destOrd="0" presId="urn:microsoft.com/office/officeart/2016/7/layout/VerticalHollowActionList"/>
    <dgm:cxn modelId="{31122633-2B26-4454-901E-4E2331130D61}" type="presOf" srcId="{755C17D3-4927-4C61-ACB4-5BF59F70ED24}" destId="{1C991389-7E80-42CD-8BFF-44D39E37726A}" srcOrd="0" destOrd="0" presId="urn:microsoft.com/office/officeart/2016/7/layout/VerticalHollowActionList"/>
    <dgm:cxn modelId="{76357C3A-563C-4025-B37E-8A021522AB62}" srcId="{A809A6CB-C9BE-4334-A61D-BF5BEAA29FFC}" destId="{0C259FD6-01A8-404B-A5F3-2695ABE6E9E2}" srcOrd="0" destOrd="0" parTransId="{82EB40FF-21D1-454C-A5D8-1AB674ECED90}" sibTransId="{87FC08E5-CC68-47E6-BCEE-B718FCA65773}"/>
    <dgm:cxn modelId="{0D05CB67-AFAE-4303-89FB-BBE0CCC75478}" type="presOf" srcId="{C7E79137-729B-4D6A-B1BB-F82B0BC56A6B}" destId="{8826C9DF-34D4-4604-A91C-45FFA7DAFC77}" srcOrd="0" destOrd="0" presId="urn:microsoft.com/office/officeart/2016/7/layout/VerticalHollowActionList"/>
    <dgm:cxn modelId="{CBAF194B-5EF3-4C5B-8FF8-4B680DBA3AE0}" type="presOf" srcId="{67126727-A6D0-4C09-BF05-5F80040F9927}" destId="{0C7FD6BB-17CF-4B37-B31E-155E31B58ADB}" srcOrd="0" destOrd="0" presId="urn:microsoft.com/office/officeart/2016/7/layout/VerticalHollowActionList"/>
    <dgm:cxn modelId="{A3CF8D56-A7AB-45D8-814E-6E55D7952818}" srcId="{866255B3-84BB-4833-A7C7-4F74F8E236B6}" destId="{EF05EA17-03DF-4D5E-AA83-CB77762BB351}" srcOrd="3" destOrd="0" parTransId="{CE083F75-B39C-4E6A-8803-3AA17266759E}" sibTransId="{D21A7C56-E835-4694-9534-B0974221CB03}"/>
    <dgm:cxn modelId="{B250F980-CAC6-4FBE-B40A-B2345CC1FD1A}" srcId="{866255B3-84BB-4833-A7C7-4F74F8E236B6}" destId="{4C479AA1-17CC-4D7C-8262-90E8815EEB31}" srcOrd="0" destOrd="0" parTransId="{0DB03290-B059-4B9D-B629-EB7C10992FC7}" sibTransId="{40727240-093E-436E-B791-BD25624ACC9E}"/>
    <dgm:cxn modelId="{A530AA8A-B832-4639-8124-6ED06B6F72BB}" type="presOf" srcId="{4C479AA1-17CC-4D7C-8262-90E8815EEB31}" destId="{E940BD33-4866-4634-A784-AE610C505248}" srcOrd="0" destOrd="0" presId="urn:microsoft.com/office/officeart/2016/7/layout/VerticalHollowActionList"/>
    <dgm:cxn modelId="{0D512298-9A39-46D9-AE45-D6B42797AC08}" srcId="{866255B3-84BB-4833-A7C7-4F74F8E236B6}" destId="{69B9C669-AF4F-4C79-B042-53865D19EC4C}" srcOrd="1" destOrd="0" parTransId="{62BA4F14-DC3F-4DC4-B7F3-A5B40DFB8599}" sibTransId="{54E068AA-98E5-489B-9DE4-C237C441D992}"/>
    <dgm:cxn modelId="{5B1B0CA6-10D7-438F-ADBF-2FC36E41B18D}" srcId="{866255B3-84BB-4833-A7C7-4F74F8E236B6}" destId="{A809A6CB-C9BE-4334-A61D-BF5BEAA29FFC}" srcOrd="4" destOrd="0" parTransId="{B1DCB5DD-30D6-4CCE-A709-2A18EABC1E61}" sibTransId="{BF755190-CE2A-4319-9F1A-F7EDB3BF83D8}"/>
    <dgm:cxn modelId="{3A4308AA-7C9B-4FAE-BCC5-C03CE4656217}" type="presOf" srcId="{EF05EA17-03DF-4D5E-AA83-CB77762BB351}" destId="{7CE48344-B7A1-4353-9AE2-32A322F557AC}" srcOrd="0" destOrd="0" presId="urn:microsoft.com/office/officeart/2016/7/layout/VerticalHollowActionList"/>
    <dgm:cxn modelId="{6684F9B0-1AB1-4364-96D7-8A253086D8D6}" type="presOf" srcId="{A809A6CB-C9BE-4334-A61D-BF5BEAA29FFC}" destId="{082815F4-D8DC-497E-A233-C032CFA87536}" srcOrd="0" destOrd="0" presId="urn:microsoft.com/office/officeart/2016/7/layout/VerticalHollowActionList"/>
    <dgm:cxn modelId="{E388C2C4-786A-478E-9EBB-0FAC8631C571}" srcId="{67126727-A6D0-4C09-BF05-5F80040F9927}" destId="{C7E79137-729B-4D6A-B1BB-F82B0BC56A6B}" srcOrd="0" destOrd="0" parTransId="{9166ADB4-CD8D-4C4C-93D7-33A52ECB526D}" sibTransId="{7D6B9C47-E787-456F-9E22-21027CC314AF}"/>
    <dgm:cxn modelId="{5B7C89C5-4CEA-48A5-92FC-9380909EAD92}" type="presOf" srcId="{866255B3-84BB-4833-A7C7-4F74F8E236B6}" destId="{CE2BAE99-B917-4A55-A292-8AF9EEDF1099}" srcOrd="0" destOrd="0" presId="urn:microsoft.com/office/officeart/2016/7/layout/VerticalHollowActionList"/>
    <dgm:cxn modelId="{3699BBDD-8F12-48E1-80D6-CFA3FA986A24}" type="presOf" srcId="{2F0890DB-2563-4541-A599-3A8FFD432E05}" destId="{3A60E567-FF44-4C7B-A1D5-8F5DABE2C53A}" srcOrd="0" destOrd="0" presId="urn:microsoft.com/office/officeart/2016/7/layout/VerticalHollowActionList"/>
    <dgm:cxn modelId="{CAF994F6-E192-4660-B46B-64579EA6AF0A}" type="presOf" srcId="{69B9C669-AF4F-4C79-B042-53865D19EC4C}" destId="{A76D8FED-7950-4912-B1AD-6A0D45BC019F}" srcOrd="0" destOrd="0" presId="urn:microsoft.com/office/officeart/2016/7/layout/VerticalHollowActionList"/>
    <dgm:cxn modelId="{AEDF34F7-FC5A-42F8-84B8-6AE2C2406286}" srcId="{69B9C669-AF4F-4C79-B042-53865D19EC4C}" destId="{755C17D3-4927-4C61-ACB4-5BF59F70ED24}" srcOrd="0" destOrd="0" parTransId="{EA78A101-B264-4AED-816B-36F69488CC3D}" sibTransId="{6061D30A-3EF8-4D26-A65F-EA433476E247}"/>
    <dgm:cxn modelId="{BF344FFA-5FB1-4E00-BD48-DEF86C72CC21}" srcId="{866255B3-84BB-4833-A7C7-4F74F8E236B6}" destId="{67126727-A6D0-4C09-BF05-5F80040F9927}" srcOrd="2" destOrd="0" parTransId="{1227ED67-B327-4F1F-A9DC-7056D9F06329}" sibTransId="{406FE7DC-B47A-4B12-ABA3-B263902646FD}"/>
    <dgm:cxn modelId="{D60F3362-6187-4B09-B485-F73F3B317898}" type="presParOf" srcId="{CE2BAE99-B917-4A55-A292-8AF9EEDF1099}" destId="{191C8548-6A9E-4DEA-85F9-D22825EE6790}" srcOrd="0" destOrd="0" presId="urn:microsoft.com/office/officeart/2016/7/layout/VerticalHollowActionList"/>
    <dgm:cxn modelId="{BAEC4471-8E4C-4520-9713-12673E7FAFC1}" type="presParOf" srcId="{191C8548-6A9E-4DEA-85F9-D22825EE6790}" destId="{E940BD33-4866-4634-A784-AE610C505248}" srcOrd="0" destOrd="0" presId="urn:microsoft.com/office/officeart/2016/7/layout/VerticalHollowActionList"/>
    <dgm:cxn modelId="{738EAF2C-F3CE-4AEC-9BF0-B770DA18AA3B}" type="presParOf" srcId="{191C8548-6A9E-4DEA-85F9-D22825EE6790}" destId="{6A6C8285-419C-41F2-AD53-3D59C3E141F5}" srcOrd="1" destOrd="0" presId="urn:microsoft.com/office/officeart/2016/7/layout/VerticalHollowActionList"/>
    <dgm:cxn modelId="{6C0762B5-6D6C-45D2-961E-F1FA859F2CE2}" type="presParOf" srcId="{CE2BAE99-B917-4A55-A292-8AF9EEDF1099}" destId="{9F321567-3970-4575-8FEE-364340001AE9}" srcOrd="1" destOrd="0" presId="urn:microsoft.com/office/officeart/2016/7/layout/VerticalHollowActionList"/>
    <dgm:cxn modelId="{6D70AF0A-5EE9-43F4-9EEA-4B6E26A25F6B}" type="presParOf" srcId="{CE2BAE99-B917-4A55-A292-8AF9EEDF1099}" destId="{3DD8AFB4-CD60-4E47-9937-2814012C743A}" srcOrd="2" destOrd="0" presId="urn:microsoft.com/office/officeart/2016/7/layout/VerticalHollowActionList"/>
    <dgm:cxn modelId="{3738FF48-BDBB-452F-BED2-DDDAB45F5D31}" type="presParOf" srcId="{3DD8AFB4-CD60-4E47-9937-2814012C743A}" destId="{A76D8FED-7950-4912-B1AD-6A0D45BC019F}" srcOrd="0" destOrd="0" presId="urn:microsoft.com/office/officeart/2016/7/layout/VerticalHollowActionList"/>
    <dgm:cxn modelId="{638D4B2F-75F2-4054-B7CD-3322944102EB}" type="presParOf" srcId="{3DD8AFB4-CD60-4E47-9937-2814012C743A}" destId="{1C991389-7E80-42CD-8BFF-44D39E37726A}" srcOrd="1" destOrd="0" presId="urn:microsoft.com/office/officeart/2016/7/layout/VerticalHollowActionList"/>
    <dgm:cxn modelId="{A1427769-8275-4C43-A098-C341EF33DB2C}" type="presParOf" srcId="{CE2BAE99-B917-4A55-A292-8AF9EEDF1099}" destId="{039469C5-619C-4E67-956A-741D5C54E82F}" srcOrd="3" destOrd="0" presId="urn:microsoft.com/office/officeart/2016/7/layout/VerticalHollowActionList"/>
    <dgm:cxn modelId="{4A7990EE-0404-40C0-B0C5-7809D079BA8D}" type="presParOf" srcId="{CE2BAE99-B917-4A55-A292-8AF9EEDF1099}" destId="{62AB8A8B-4754-4FC7-9AAA-221261C2662D}" srcOrd="4" destOrd="0" presId="urn:microsoft.com/office/officeart/2016/7/layout/VerticalHollowActionList"/>
    <dgm:cxn modelId="{BC4CD3BD-2653-42E6-ADBC-71A1EC82FEA3}" type="presParOf" srcId="{62AB8A8B-4754-4FC7-9AAA-221261C2662D}" destId="{0C7FD6BB-17CF-4B37-B31E-155E31B58ADB}" srcOrd="0" destOrd="0" presId="urn:microsoft.com/office/officeart/2016/7/layout/VerticalHollowActionList"/>
    <dgm:cxn modelId="{F48515C7-5AD2-4E3C-AE6B-1ACF734F5155}" type="presParOf" srcId="{62AB8A8B-4754-4FC7-9AAA-221261C2662D}" destId="{8826C9DF-34D4-4604-A91C-45FFA7DAFC77}" srcOrd="1" destOrd="0" presId="urn:microsoft.com/office/officeart/2016/7/layout/VerticalHollowActionList"/>
    <dgm:cxn modelId="{C054D50C-C1EE-415A-BFBA-E29926FACF62}" type="presParOf" srcId="{CE2BAE99-B917-4A55-A292-8AF9EEDF1099}" destId="{0582BD6D-04D8-48B3-94F2-23C5C089FC9F}" srcOrd="5" destOrd="0" presId="urn:microsoft.com/office/officeart/2016/7/layout/VerticalHollowActionList"/>
    <dgm:cxn modelId="{ABA01ECC-A4B3-4427-9386-614C1A609A81}" type="presParOf" srcId="{CE2BAE99-B917-4A55-A292-8AF9EEDF1099}" destId="{34FE7DFC-55E3-49DF-ACD6-723F5373248E}" srcOrd="6" destOrd="0" presId="urn:microsoft.com/office/officeart/2016/7/layout/VerticalHollowActionList"/>
    <dgm:cxn modelId="{3828F3BF-C2C7-4F3C-A3AF-E025842953E1}" type="presParOf" srcId="{34FE7DFC-55E3-49DF-ACD6-723F5373248E}" destId="{7CE48344-B7A1-4353-9AE2-32A322F557AC}" srcOrd="0" destOrd="0" presId="urn:microsoft.com/office/officeart/2016/7/layout/VerticalHollowActionList"/>
    <dgm:cxn modelId="{837F0321-817D-4BD3-923C-197298F5301B}" type="presParOf" srcId="{34FE7DFC-55E3-49DF-ACD6-723F5373248E}" destId="{3A60E567-FF44-4C7B-A1D5-8F5DABE2C53A}" srcOrd="1" destOrd="0" presId="urn:microsoft.com/office/officeart/2016/7/layout/VerticalHollowActionList"/>
    <dgm:cxn modelId="{13480851-A51F-4EF5-90C0-7880ECDD589D}" type="presParOf" srcId="{CE2BAE99-B917-4A55-A292-8AF9EEDF1099}" destId="{3B26F914-CF36-43D7-9B6A-FA36F6DF81BF}" srcOrd="7" destOrd="0" presId="urn:microsoft.com/office/officeart/2016/7/layout/VerticalHollowActionList"/>
    <dgm:cxn modelId="{3A937A0C-F793-4894-8776-5AE08E526371}" type="presParOf" srcId="{CE2BAE99-B917-4A55-A292-8AF9EEDF1099}" destId="{9ED0FE09-3672-49C9-BAAE-6DA321BABD84}" srcOrd="8" destOrd="0" presId="urn:microsoft.com/office/officeart/2016/7/layout/VerticalHollowActionList"/>
    <dgm:cxn modelId="{2D992E03-6DF6-4B3F-B26F-831A334B0710}" type="presParOf" srcId="{9ED0FE09-3672-49C9-BAAE-6DA321BABD84}" destId="{082815F4-D8DC-497E-A233-C032CFA87536}" srcOrd="0" destOrd="0" presId="urn:microsoft.com/office/officeart/2016/7/layout/VerticalHollowActionList"/>
    <dgm:cxn modelId="{E53D5AA0-5520-4719-AE09-733CFEF80D67}" type="presParOf" srcId="{9ED0FE09-3672-49C9-BAAE-6DA321BABD84}" destId="{C0B255A6-E177-4C93-88A6-3DD99C2F2AA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255B3-84BB-4833-A7C7-4F74F8E236B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79AA1-17CC-4D7C-8262-90E8815EEB31}">
      <dgm:prSet custT="1"/>
      <dgm:spPr/>
      <dgm:t>
        <a:bodyPr/>
        <a:lstStyle/>
        <a:p>
          <a:r>
            <a:rPr lang="en-US" sz="2800" dirty="0"/>
            <a:t>1</a:t>
          </a:r>
        </a:p>
      </dgm:t>
    </dgm:pt>
    <dgm:pt modelId="{0DB03290-B059-4B9D-B629-EB7C10992FC7}" type="parTrans" cxnId="{B250F980-CAC6-4FBE-B40A-B2345CC1FD1A}">
      <dgm:prSet/>
      <dgm:spPr/>
      <dgm:t>
        <a:bodyPr/>
        <a:lstStyle/>
        <a:p>
          <a:endParaRPr lang="en-US" sz="3200"/>
        </a:p>
      </dgm:t>
    </dgm:pt>
    <dgm:pt modelId="{40727240-093E-436E-B791-BD25624ACC9E}" type="sibTrans" cxnId="{B250F980-CAC6-4FBE-B40A-B2345CC1FD1A}">
      <dgm:prSet/>
      <dgm:spPr/>
      <dgm:t>
        <a:bodyPr/>
        <a:lstStyle/>
        <a:p>
          <a:endParaRPr lang="en-US" sz="3200"/>
        </a:p>
      </dgm:t>
    </dgm:pt>
    <dgm:pt modelId="{D5F9527D-7C04-4B37-AC62-1214ADD772EF}">
      <dgm:prSet custT="1"/>
      <dgm:spPr/>
      <dgm:t>
        <a:bodyPr/>
        <a:lstStyle/>
        <a:p>
          <a:r>
            <a:rPr lang="en-US" sz="2400" dirty="0"/>
            <a:t>Leave Laches Wood at approximately 1:30pm</a:t>
          </a:r>
        </a:p>
      </dgm:t>
    </dgm:pt>
    <dgm:pt modelId="{90551408-CFAA-4801-8C2F-8ED6CF734352}" type="parTrans" cxnId="{368CE302-FFDF-4D91-BA2F-D5A1FFA9541E}">
      <dgm:prSet/>
      <dgm:spPr/>
      <dgm:t>
        <a:bodyPr/>
        <a:lstStyle/>
        <a:p>
          <a:endParaRPr lang="en-US" sz="3200"/>
        </a:p>
      </dgm:t>
    </dgm:pt>
    <dgm:pt modelId="{0738884E-8713-4D95-A3CA-1E29892A5058}" type="sibTrans" cxnId="{368CE302-FFDF-4D91-BA2F-D5A1FFA9541E}">
      <dgm:prSet/>
      <dgm:spPr/>
      <dgm:t>
        <a:bodyPr/>
        <a:lstStyle/>
        <a:p>
          <a:endParaRPr lang="en-US" sz="3200"/>
        </a:p>
      </dgm:t>
    </dgm:pt>
    <dgm:pt modelId="{69B9C669-AF4F-4C79-B042-53865D19EC4C}">
      <dgm:prSet custT="1"/>
      <dgm:spPr/>
      <dgm:t>
        <a:bodyPr/>
        <a:lstStyle/>
        <a:p>
          <a:r>
            <a:rPr lang="en-US" sz="2800" dirty="0"/>
            <a:t>2</a:t>
          </a:r>
        </a:p>
      </dgm:t>
    </dgm:pt>
    <dgm:pt modelId="{62BA4F14-DC3F-4DC4-B7F3-A5B40DFB8599}" type="parTrans" cxnId="{0D512298-9A39-46D9-AE45-D6B42797AC08}">
      <dgm:prSet/>
      <dgm:spPr/>
      <dgm:t>
        <a:bodyPr/>
        <a:lstStyle/>
        <a:p>
          <a:endParaRPr lang="en-US" sz="3200"/>
        </a:p>
      </dgm:t>
    </dgm:pt>
    <dgm:pt modelId="{54E068AA-98E5-489B-9DE4-C237C441D992}" type="sibTrans" cxnId="{0D512298-9A39-46D9-AE45-D6B42797AC08}">
      <dgm:prSet/>
      <dgm:spPr/>
      <dgm:t>
        <a:bodyPr/>
        <a:lstStyle/>
        <a:p>
          <a:endParaRPr lang="en-US" sz="3200"/>
        </a:p>
      </dgm:t>
    </dgm:pt>
    <dgm:pt modelId="{755C17D3-4927-4C61-ACB4-5BF59F70ED24}">
      <dgm:prSet custT="1"/>
      <dgm:spPr/>
      <dgm:t>
        <a:bodyPr/>
        <a:lstStyle/>
        <a:p>
          <a:r>
            <a:rPr lang="en-US" sz="2400" dirty="0"/>
            <a:t>School will email you that we have left.</a:t>
          </a:r>
        </a:p>
      </dgm:t>
    </dgm:pt>
    <dgm:pt modelId="{EA78A101-B264-4AED-816B-36F69488CC3D}" type="parTrans" cxnId="{AEDF34F7-FC5A-42F8-84B8-6AE2C2406286}">
      <dgm:prSet/>
      <dgm:spPr/>
      <dgm:t>
        <a:bodyPr/>
        <a:lstStyle/>
        <a:p>
          <a:endParaRPr lang="en-US" sz="3200"/>
        </a:p>
      </dgm:t>
    </dgm:pt>
    <dgm:pt modelId="{6061D30A-3EF8-4D26-A65F-EA433476E247}" type="sibTrans" cxnId="{AEDF34F7-FC5A-42F8-84B8-6AE2C2406286}">
      <dgm:prSet/>
      <dgm:spPr/>
      <dgm:t>
        <a:bodyPr/>
        <a:lstStyle/>
        <a:p>
          <a:endParaRPr lang="en-US" sz="3200"/>
        </a:p>
      </dgm:t>
    </dgm:pt>
    <dgm:pt modelId="{67126727-A6D0-4C09-BF05-5F80040F9927}">
      <dgm:prSet custT="1"/>
      <dgm:spPr/>
      <dgm:t>
        <a:bodyPr/>
        <a:lstStyle/>
        <a:p>
          <a:r>
            <a:rPr lang="en-US" sz="2800" dirty="0"/>
            <a:t>3</a:t>
          </a:r>
        </a:p>
      </dgm:t>
    </dgm:pt>
    <dgm:pt modelId="{1227ED67-B327-4F1F-A9DC-7056D9F06329}" type="parTrans" cxnId="{BF344FFA-5FB1-4E00-BD48-DEF86C72CC21}">
      <dgm:prSet/>
      <dgm:spPr/>
      <dgm:t>
        <a:bodyPr/>
        <a:lstStyle/>
        <a:p>
          <a:endParaRPr lang="en-US" sz="3200"/>
        </a:p>
      </dgm:t>
    </dgm:pt>
    <dgm:pt modelId="{406FE7DC-B47A-4B12-ABA3-B263902646FD}" type="sibTrans" cxnId="{BF344FFA-5FB1-4E00-BD48-DEF86C72CC21}">
      <dgm:prSet/>
      <dgm:spPr/>
      <dgm:t>
        <a:bodyPr/>
        <a:lstStyle/>
        <a:p>
          <a:endParaRPr lang="en-US" sz="3200"/>
        </a:p>
      </dgm:t>
    </dgm:pt>
    <dgm:pt modelId="{C7E79137-729B-4D6A-B1BB-F82B0BC56A6B}">
      <dgm:prSet custT="1"/>
      <dgm:spPr/>
      <dgm:t>
        <a:bodyPr/>
        <a:lstStyle/>
        <a:p>
          <a:r>
            <a:rPr lang="en-US" sz="2400" dirty="0"/>
            <a:t>Arrive at school by </a:t>
          </a:r>
        </a:p>
        <a:p>
          <a:r>
            <a:rPr lang="en-US" sz="2400" dirty="0"/>
            <a:t>3 pm. </a:t>
          </a:r>
        </a:p>
      </dgm:t>
    </dgm:pt>
    <dgm:pt modelId="{9166ADB4-CD8D-4C4C-93D7-33A52ECB526D}" type="parTrans" cxnId="{E388C2C4-786A-478E-9EBB-0FAC8631C571}">
      <dgm:prSet/>
      <dgm:spPr/>
      <dgm:t>
        <a:bodyPr/>
        <a:lstStyle/>
        <a:p>
          <a:endParaRPr lang="en-US" sz="3200"/>
        </a:p>
      </dgm:t>
    </dgm:pt>
    <dgm:pt modelId="{7D6B9C47-E787-456F-9E22-21027CC314AF}" type="sibTrans" cxnId="{E388C2C4-786A-478E-9EBB-0FAC8631C571}">
      <dgm:prSet/>
      <dgm:spPr/>
      <dgm:t>
        <a:bodyPr/>
        <a:lstStyle/>
        <a:p>
          <a:endParaRPr lang="en-US" sz="3200"/>
        </a:p>
      </dgm:t>
    </dgm:pt>
    <dgm:pt modelId="{EF05EA17-03DF-4D5E-AA83-CB77762BB351}">
      <dgm:prSet custT="1"/>
      <dgm:spPr/>
      <dgm:t>
        <a:bodyPr/>
        <a:lstStyle/>
        <a:p>
          <a:r>
            <a:rPr lang="en-US" sz="2800" dirty="0"/>
            <a:t>4</a:t>
          </a:r>
        </a:p>
      </dgm:t>
    </dgm:pt>
    <dgm:pt modelId="{CE083F75-B39C-4E6A-8803-3AA17266759E}" type="parTrans" cxnId="{A3CF8D56-A7AB-45D8-814E-6E55D7952818}">
      <dgm:prSet/>
      <dgm:spPr/>
      <dgm:t>
        <a:bodyPr/>
        <a:lstStyle/>
        <a:p>
          <a:endParaRPr lang="en-US" sz="3200"/>
        </a:p>
      </dgm:t>
    </dgm:pt>
    <dgm:pt modelId="{D21A7C56-E835-4694-9534-B0974221CB03}" type="sibTrans" cxnId="{A3CF8D56-A7AB-45D8-814E-6E55D7952818}">
      <dgm:prSet/>
      <dgm:spPr/>
      <dgm:t>
        <a:bodyPr/>
        <a:lstStyle/>
        <a:p>
          <a:endParaRPr lang="en-US" sz="3200"/>
        </a:p>
      </dgm:t>
    </dgm:pt>
    <dgm:pt modelId="{2F0890DB-2563-4541-A599-3A8FFD432E05}">
      <dgm:prSet custT="1"/>
      <dgm:spPr/>
      <dgm:t>
        <a:bodyPr/>
        <a:lstStyle/>
        <a:p>
          <a:r>
            <a:rPr lang="en-US" sz="2400" dirty="0"/>
            <a:t>Collect children from the coach.</a:t>
          </a:r>
        </a:p>
        <a:p>
          <a:r>
            <a:rPr lang="en-US" sz="2400" dirty="0"/>
            <a:t>Enjoy the weekend. </a:t>
          </a:r>
        </a:p>
      </dgm:t>
    </dgm:pt>
    <dgm:pt modelId="{20C7A7CA-D9B6-4BAD-A75C-2FEA1C00FF2E}" type="parTrans" cxnId="{F6686A19-4BF6-4626-BDAE-E242F15E9B3B}">
      <dgm:prSet/>
      <dgm:spPr/>
      <dgm:t>
        <a:bodyPr/>
        <a:lstStyle/>
        <a:p>
          <a:endParaRPr lang="en-US" sz="3200"/>
        </a:p>
      </dgm:t>
    </dgm:pt>
    <dgm:pt modelId="{6B2A49DA-2C22-4E76-9D7D-58BD2E320B58}" type="sibTrans" cxnId="{F6686A19-4BF6-4626-BDAE-E242F15E9B3B}">
      <dgm:prSet/>
      <dgm:spPr/>
      <dgm:t>
        <a:bodyPr/>
        <a:lstStyle/>
        <a:p>
          <a:endParaRPr lang="en-US" sz="3200"/>
        </a:p>
      </dgm:t>
    </dgm:pt>
    <dgm:pt modelId="{CE2BAE99-B917-4A55-A292-8AF9EEDF1099}" type="pres">
      <dgm:prSet presAssocID="{866255B3-84BB-4833-A7C7-4F74F8E236B6}" presName="Name0" presStyleCnt="0">
        <dgm:presLayoutVars>
          <dgm:dir/>
          <dgm:animLvl val="lvl"/>
          <dgm:resizeHandles val="exact"/>
        </dgm:presLayoutVars>
      </dgm:prSet>
      <dgm:spPr/>
    </dgm:pt>
    <dgm:pt modelId="{191C8548-6A9E-4DEA-85F9-D22825EE6790}" type="pres">
      <dgm:prSet presAssocID="{4C479AA1-17CC-4D7C-8262-90E8815EEB31}" presName="linNode" presStyleCnt="0"/>
      <dgm:spPr/>
    </dgm:pt>
    <dgm:pt modelId="{E940BD33-4866-4634-A784-AE610C505248}" type="pres">
      <dgm:prSet presAssocID="{4C479AA1-17CC-4D7C-8262-90E8815EEB31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6A6C8285-419C-41F2-AD53-3D59C3E141F5}" type="pres">
      <dgm:prSet presAssocID="{4C479AA1-17CC-4D7C-8262-90E8815EEB31}" presName="descendantText" presStyleLbl="alignNode1" presStyleIdx="0" presStyleCnt="4">
        <dgm:presLayoutVars>
          <dgm:bulletEnabled/>
        </dgm:presLayoutVars>
      </dgm:prSet>
      <dgm:spPr/>
    </dgm:pt>
    <dgm:pt modelId="{9F321567-3970-4575-8FEE-364340001AE9}" type="pres">
      <dgm:prSet presAssocID="{40727240-093E-436E-B791-BD25624ACC9E}" presName="sp" presStyleCnt="0"/>
      <dgm:spPr/>
    </dgm:pt>
    <dgm:pt modelId="{3DD8AFB4-CD60-4E47-9937-2814012C743A}" type="pres">
      <dgm:prSet presAssocID="{69B9C669-AF4F-4C79-B042-53865D19EC4C}" presName="linNode" presStyleCnt="0"/>
      <dgm:spPr/>
    </dgm:pt>
    <dgm:pt modelId="{A76D8FED-7950-4912-B1AD-6A0D45BC019F}" type="pres">
      <dgm:prSet presAssocID="{69B9C669-AF4F-4C79-B042-53865D19EC4C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1C991389-7E80-42CD-8BFF-44D39E37726A}" type="pres">
      <dgm:prSet presAssocID="{69B9C669-AF4F-4C79-B042-53865D19EC4C}" presName="descendantText" presStyleLbl="alignNode1" presStyleIdx="1" presStyleCnt="4">
        <dgm:presLayoutVars>
          <dgm:bulletEnabled/>
        </dgm:presLayoutVars>
      </dgm:prSet>
      <dgm:spPr/>
    </dgm:pt>
    <dgm:pt modelId="{039469C5-619C-4E67-956A-741D5C54E82F}" type="pres">
      <dgm:prSet presAssocID="{54E068AA-98E5-489B-9DE4-C237C441D992}" presName="sp" presStyleCnt="0"/>
      <dgm:spPr/>
    </dgm:pt>
    <dgm:pt modelId="{62AB8A8B-4754-4FC7-9AAA-221261C2662D}" type="pres">
      <dgm:prSet presAssocID="{67126727-A6D0-4C09-BF05-5F80040F9927}" presName="linNode" presStyleCnt="0"/>
      <dgm:spPr/>
    </dgm:pt>
    <dgm:pt modelId="{0C7FD6BB-17CF-4B37-B31E-155E31B58ADB}" type="pres">
      <dgm:prSet presAssocID="{67126727-A6D0-4C09-BF05-5F80040F9927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8826C9DF-34D4-4604-A91C-45FFA7DAFC77}" type="pres">
      <dgm:prSet presAssocID="{67126727-A6D0-4C09-BF05-5F80040F9927}" presName="descendantText" presStyleLbl="alignNode1" presStyleIdx="2" presStyleCnt="4">
        <dgm:presLayoutVars>
          <dgm:bulletEnabled/>
        </dgm:presLayoutVars>
      </dgm:prSet>
      <dgm:spPr/>
    </dgm:pt>
    <dgm:pt modelId="{0582BD6D-04D8-48B3-94F2-23C5C089FC9F}" type="pres">
      <dgm:prSet presAssocID="{406FE7DC-B47A-4B12-ABA3-B263902646FD}" presName="sp" presStyleCnt="0"/>
      <dgm:spPr/>
    </dgm:pt>
    <dgm:pt modelId="{34FE7DFC-55E3-49DF-ACD6-723F5373248E}" type="pres">
      <dgm:prSet presAssocID="{EF05EA17-03DF-4D5E-AA83-CB77762BB351}" presName="linNode" presStyleCnt="0"/>
      <dgm:spPr/>
    </dgm:pt>
    <dgm:pt modelId="{7CE48344-B7A1-4353-9AE2-32A322F557AC}" type="pres">
      <dgm:prSet presAssocID="{EF05EA17-03DF-4D5E-AA83-CB77762BB351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3A60E567-FF44-4C7B-A1D5-8F5DABE2C53A}" type="pres">
      <dgm:prSet presAssocID="{EF05EA17-03DF-4D5E-AA83-CB77762BB351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368CE302-FFDF-4D91-BA2F-D5A1FFA9541E}" srcId="{4C479AA1-17CC-4D7C-8262-90E8815EEB31}" destId="{D5F9527D-7C04-4B37-AC62-1214ADD772EF}" srcOrd="0" destOrd="0" parTransId="{90551408-CFAA-4801-8C2F-8ED6CF734352}" sibTransId="{0738884E-8713-4D95-A3CA-1E29892A5058}"/>
    <dgm:cxn modelId="{F6686A19-4BF6-4626-BDAE-E242F15E9B3B}" srcId="{EF05EA17-03DF-4D5E-AA83-CB77762BB351}" destId="{2F0890DB-2563-4541-A599-3A8FFD432E05}" srcOrd="0" destOrd="0" parTransId="{20C7A7CA-D9B6-4BAD-A75C-2FEA1C00FF2E}" sibTransId="{6B2A49DA-2C22-4E76-9D7D-58BD2E320B58}"/>
    <dgm:cxn modelId="{EBD16529-9885-41FB-9BA9-14AE49317B93}" type="presOf" srcId="{D5F9527D-7C04-4B37-AC62-1214ADD772EF}" destId="{6A6C8285-419C-41F2-AD53-3D59C3E141F5}" srcOrd="0" destOrd="0" presId="urn:microsoft.com/office/officeart/2016/7/layout/VerticalHollowActionList"/>
    <dgm:cxn modelId="{31122633-2B26-4454-901E-4E2331130D61}" type="presOf" srcId="{755C17D3-4927-4C61-ACB4-5BF59F70ED24}" destId="{1C991389-7E80-42CD-8BFF-44D39E37726A}" srcOrd="0" destOrd="0" presId="urn:microsoft.com/office/officeart/2016/7/layout/VerticalHollowActionList"/>
    <dgm:cxn modelId="{0D05CB67-AFAE-4303-89FB-BBE0CCC75478}" type="presOf" srcId="{C7E79137-729B-4D6A-B1BB-F82B0BC56A6B}" destId="{8826C9DF-34D4-4604-A91C-45FFA7DAFC77}" srcOrd="0" destOrd="0" presId="urn:microsoft.com/office/officeart/2016/7/layout/VerticalHollowActionList"/>
    <dgm:cxn modelId="{CBAF194B-5EF3-4C5B-8FF8-4B680DBA3AE0}" type="presOf" srcId="{67126727-A6D0-4C09-BF05-5F80040F9927}" destId="{0C7FD6BB-17CF-4B37-B31E-155E31B58ADB}" srcOrd="0" destOrd="0" presId="urn:microsoft.com/office/officeart/2016/7/layout/VerticalHollowActionList"/>
    <dgm:cxn modelId="{A3CF8D56-A7AB-45D8-814E-6E55D7952818}" srcId="{866255B3-84BB-4833-A7C7-4F74F8E236B6}" destId="{EF05EA17-03DF-4D5E-AA83-CB77762BB351}" srcOrd="3" destOrd="0" parTransId="{CE083F75-B39C-4E6A-8803-3AA17266759E}" sibTransId="{D21A7C56-E835-4694-9534-B0974221CB03}"/>
    <dgm:cxn modelId="{B250F980-CAC6-4FBE-B40A-B2345CC1FD1A}" srcId="{866255B3-84BB-4833-A7C7-4F74F8E236B6}" destId="{4C479AA1-17CC-4D7C-8262-90E8815EEB31}" srcOrd="0" destOrd="0" parTransId="{0DB03290-B059-4B9D-B629-EB7C10992FC7}" sibTransId="{40727240-093E-436E-B791-BD25624ACC9E}"/>
    <dgm:cxn modelId="{A530AA8A-B832-4639-8124-6ED06B6F72BB}" type="presOf" srcId="{4C479AA1-17CC-4D7C-8262-90E8815EEB31}" destId="{E940BD33-4866-4634-A784-AE610C505248}" srcOrd="0" destOrd="0" presId="urn:microsoft.com/office/officeart/2016/7/layout/VerticalHollowActionList"/>
    <dgm:cxn modelId="{0D512298-9A39-46D9-AE45-D6B42797AC08}" srcId="{866255B3-84BB-4833-A7C7-4F74F8E236B6}" destId="{69B9C669-AF4F-4C79-B042-53865D19EC4C}" srcOrd="1" destOrd="0" parTransId="{62BA4F14-DC3F-4DC4-B7F3-A5B40DFB8599}" sibTransId="{54E068AA-98E5-489B-9DE4-C237C441D992}"/>
    <dgm:cxn modelId="{3A4308AA-7C9B-4FAE-BCC5-C03CE4656217}" type="presOf" srcId="{EF05EA17-03DF-4D5E-AA83-CB77762BB351}" destId="{7CE48344-B7A1-4353-9AE2-32A322F557AC}" srcOrd="0" destOrd="0" presId="urn:microsoft.com/office/officeart/2016/7/layout/VerticalHollowActionList"/>
    <dgm:cxn modelId="{E388C2C4-786A-478E-9EBB-0FAC8631C571}" srcId="{67126727-A6D0-4C09-BF05-5F80040F9927}" destId="{C7E79137-729B-4D6A-B1BB-F82B0BC56A6B}" srcOrd="0" destOrd="0" parTransId="{9166ADB4-CD8D-4C4C-93D7-33A52ECB526D}" sibTransId="{7D6B9C47-E787-456F-9E22-21027CC314AF}"/>
    <dgm:cxn modelId="{5B7C89C5-4CEA-48A5-92FC-9380909EAD92}" type="presOf" srcId="{866255B3-84BB-4833-A7C7-4F74F8E236B6}" destId="{CE2BAE99-B917-4A55-A292-8AF9EEDF1099}" srcOrd="0" destOrd="0" presId="urn:microsoft.com/office/officeart/2016/7/layout/VerticalHollowActionList"/>
    <dgm:cxn modelId="{3699BBDD-8F12-48E1-80D6-CFA3FA986A24}" type="presOf" srcId="{2F0890DB-2563-4541-A599-3A8FFD432E05}" destId="{3A60E567-FF44-4C7B-A1D5-8F5DABE2C53A}" srcOrd="0" destOrd="0" presId="urn:microsoft.com/office/officeart/2016/7/layout/VerticalHollowActionList"/>
    <dgm:cxn modelId="{CAF994F6-E192-4660-B46B-64579EA6AF0A}" type="presOf" srcId="{69B9C669-AF4F-4C79-B042-53865D19EC4C}" destId="{A76D8FED-7950-4912-B1AD-6A0D45BC019F}" srcOrd="0" destOrd="0" presId="urn:microsoft.com/office/officeart/2016/7/layout/VerticalHollowActionList"/>
    <dgm:cxn modelId="{AEDF34F7-FC5A-42F8-84B8-6AE2C2406286}" srcId="{69B9C669-AF4F-4C79-B042-53865D19EC4C}" destId="{755C17D3-4927-4C61-ACB4-5BF59F70ED24}" srcOrd="0" destOrd="0" parTransId="{EA78A101-B264-4AED-816B-36F69488CC3D}" sibTransId="{6061D30A-3EF8-4D26-A65F-EA433476E247}"/>
    <dgm:cxn modelId="{BF344FFA-5FB1-4E00-BD48-DEF86C72CC21}" srcId="{866255B3-84BB-4833-A7C7-4F74F8E236B6}" destId="{67126727-A6D0-4C09-BF05-5F80040F9927}" srcOrd="2" destOrd="0" parTransId="{1227ED67-B327-4F1F-A9DC-7056D9F06329}" sibTransId="{406FE7DC-B47A-4B12-ABA3-B263902646FD}"/>
    <dgm:cxn modelId="{D60F3362-6187-4B09-B485-F73F3B317898}" type="presParOf" srcId="{CE2BAE99-B917-4A55-A292-8AF9EEDF1099}" destId="{191C8548-6A9E-4DEA-85F9-D22825EE6790}" srcOrd="0" destOrd="0" presId="urn:microsoft.com/office/officeart/2016/7/layout/VerticalHollowActionList"/>
    <dgm:cxn modelId="{BAEC4471-8E4C-4520-9713-12673E7FAFC1}" type="presParOf" srcId="{191C8548-6A9E-4DEA-85F9-D22825EE6790}" destId="{E940BD33-4866-4634-A784-AE610C505248}" srcOrd="0" destOrd="0" presId="urn:microsoft.com/office/officeart/2016/7/layout/VerticalHollowActionList"/>
    <dgm:cxn modelId="{738EAF2C-F3CE-4AEC-9BF0-B770DA18AA3B}" type="presParOf" srcId="{191C8548-6A9E-4DEA-85F9-D22825EE6790}" destId="{6A6C8285-419C-41F2-AD53-3D59C3E141F5}" srcOrd="1" destOrd="0" presId="urn:microsoft.com/office/officeart/2016/7/layout/VerticalHollowActionList"/>
    <dgm:cxn modelId="{6C0762B5-6D6C-45D2-961E-F1FA859F2CE2}" type="presParOf" srcId="{CE2BAE99-B917-4A55-A292-8AF9EEDF1099}" destId="{9F321567-3970-4575-8FEE-364340001AE9}" srcOrd="1" destOrd="0" presId="urn:microsoft.com/office/officeart/2016/7/layout/VerticalHollowActionList"/>
    <dgm:cxn modelId="{6D70AF0A-5EE9-43F4-9EEA-4B6E26A25F6B}" type="presParOf" srcId="{CE2BAE99-B917-4A55-A292-8AF9EEDF1099}" destId="{3DD8AFB4-CD60-4E47-9937-2814012C743A}" srcOrd="2" destOrd="0" presId="urn:microsoft.com/office/officeart/2016/7/layout/VerticalHollowActionList"/>
    <dgm:cxn modelId="{3738FF48-BDBB-452F-BED2-DDDAB45F5D31}" type="presParOf" srcId="{3DD8AFB4-CD60-4E47-9937-2814012C743A}" destId="{A76D8FED-7950-4912-B1AD-6A0D45BC019F}" srcOrd="0" destOrd="0" presId="urn:microsoft.com/office/officeart/2016/7/layout/VerticalHollowActionList"/>
    <dgm:cxn modelId="{638D4B2F-75F2-4054-B7CD-3322944102EB}" type="presParOf" srcId="{3DD8AFB4-CD60-4E47-9937-2814012C743A}" destId="{1C991389-7E80-42CD-8BFF-44D39E37726A}" srcOrd="1" destOrd="0" presId="urn:microsoft.com/office/officeart/2016/7/layout/VerticalHollowActionList"/>
    <dgm:cxn modelId="{A1427769-8275-4C43-A098-C341EF33DB2C}" type="presParOf" srcId="{CE2BAE99-B917-4A55-A292-8AF9EEDF1099}" destId="{039469C5-619C-4E67-956A-741D5C54E82F}" srcOrd="3" destOrd="0" presId="urn:microsoft.com/office/officeart/2016/7/layout/VerticalHollowActionList"/>
    <dgm:cxn modelId="{4A7990EE-0404-40C0-B0C5-7809D079BA8D}" type="presParOf" srcId="{CE2BAE99-B917-4A55-A292-8AF9EEDF1099}" destId="{62AB8A8B-4754-4FC7-9AAA-221261C2662D}" srcOrd="4" destOrd="0" presId="urn:microsoft.com/office/officeart/2016/7/layout/VerticalHollowActionList"/>
    <dgm:cxn modelId="{BC4CD3BD-2653-42E6-ADBC-71A1EC82FEA3}" type="presParOf" srcId="{62AB8A8B-4754-4FC7-9AAA-221261C2662D}" destId="{0C7FD6BB-17CF-4B37-B31E-155E31B58ADB}" srcOrd="0" destOrd="0" presId="urn:microsoft.com/office/officeart/2016/7/layout/VerticalHollowActionList"/>
    <dgm:cxn modelId="{F48515C7-5AD2-4E3C-AE6B-1ACF734F5155}" type="presParOf" srcId="{62AB8A8B-4754-4FC7-9AAA-221261C2662D}" destId="{8826C9DF-34D4-4604-A91C-45FFA7DAFC77}" srcOrd="1" destOrd="0" presId="urn:microsoft.com/office/officeart/2016/7/layout/VerticalHollowActionList"/>
    <dgm:cxn modelId="{C054D50C-C1EE-415A-BFBA-E29926FACF62}" type="presParOf" srcId="{CE2BAE99-B917-4A55-A292-8AF9EEDF1099}" destId="{0582BD6D-04D8-48B3-94F2-23C5C089FC9F}" srcOrd="5" destOrd="0" presId="urn:microsoft.com/office/officeart/2016/7/layout/VerticalHollowActionList"/>
    <dgm:cxn modelId="{ABA01ECC-A4B3-4427-9386-614C1A609A81}" type="presParOf" srcId="{CE2BAE99-B917-4A55-A292-8AF9EEDF1099}" destId="{34FE7DFC-55E3-49DF-ACD6-723F5373248E}" srcOrd="6" destOrd="0" presId="urn:microsoft.com/office/officeart/2016/7/layout/VerticalHollowActionList"/>
    <dgm:cxn modelId="{3828F3BF-C2C7-4F3C-A3AF-E025842953E1}" type="presParOf" srcId="{34FE7DFC-55E3-49DF-ACD6-723F5373248E}" destId="{7CE48344-B7A1-4353-9AE2-32A322F557AC}" srcOrd="0" destOrd="0" presId="urn:microsoft.com/office/officeart/2016/7/layout/VerticalHollowActionList"/>
    <dgm:cxn modelId="{837F0321-817D-4BD3-923C-197298F5301B}" type="presParOf" srcId="{34FE7DFC-55E3-49DF-ACD6-723F5373248E}" destId="{3A60E567-FF44-4C7B-A1D5-8F5DABE2C53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255B3-84BB-4833-A7C7-4F74F8E236B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79AA1-17CC-4D7C-8262-90E8815EEB31}">
      <dgm:prSet custT="1"/>
      <dgm:spPr/>
      <dgm:t>
        <a:bodyPr/>
        <a:lstStyle/>
        <a:p>
          <a:r>
            <a:rPr lang="en-US" sz="2000" dirty="0"/>
            <a:t>1</a:t>
          </a:r>
        </a:p>
      </dgm:t>
    </dgm:pt>
    <dgm:pt modelId="{0DB03290-B059-4B9D-B629-EB7C10992FC7}" type="parTrans" cxnId="{B250F980-CAC6-4FBE-B40A-B2345CC1FD1A}">
      <dgm:prSet/>
      <dgm:spPr/>
      <dgm:t>
        <a:bodyPr/>
        <a:lstStyle/>
        <a:p>
          <a:endParaRPr lang="en-US" sz="2800"/>
        </a:p>
      </dgm:t>
    </dgm:pt>
    <dgm:pt modelId="{40727240-093E-436E-B791-BD25624ACC9E}" type="sibTrans" cxnId="{B250F980-CAC6-4FBE-B40A-B2345CC1FD1A}">
      <dgm:prSet/>
      <dgm:spPr/>
      <dgm:t>
        <a:bodyPr/>
        <a:lstStyle/>
        <a:p>
          <a:endParaRPr lang="en-US" sz="2800"/>
        </a:p>
      </dgm:t>
    </dgm:pt>
    <dgm:pt modelId="{D5F9527D-7C04-4B37-AC62-1214ADD772EF}">
      <dgm:prSet custT="1"/>
      <dgm:spPr/>
      <dgm:t>
        <a:bodyPr/>
        <a:lstStyle/>
        <a:p>
          <a:r>
            <a:rPr lang="en-US" sz="1800" dirty="0"/>
            <a:t>Arrive at school in non-uniform at normal time. With your </a:t>
          </a:r>
          <a:r>
            <a:rPr lang="en-US" sz="1800" b="1" u="sng" dirty="0"/>
            <a:t>SOFT </a:t>
          </a:r>
          <a:r>
            <a:rPr lang="en-US" sz="1800" dirty="0"/>
            <a:t>bag that you can carry!</a:t>
          </a:r>
        </a:p>
      </dgm:t>
    </dgm:pt>
    <dgm:pt modelId="{90551408-CFAA-4801-8C2F-8ED6CF734352}" type="parTrans" cxnId="{368CE302-FFDF-4D91-BA2F-D5A1FFA9541E}">
      <dgm:prSet/>
      <dgm:spPr/>
      <dgm:t>
        <a:bodyPr/>
        <a:lstStyle/>
        <a:p>
          <a:endParaRPr lang="en-US" sz="2800"/>
        </a:p>
      </dgm:t>
    </dgm:pt>
    <dgm:pt modelId="{0738884E-8713-4D95-A3CA-1E29892A5058}" type="sibTrans" cxnId="{368CE302-FFDF-4D91-BA2F-D5A1FFA9541E}">
      <dgm:prSet/>
      <dgm:spPr/>
      <dgm:t>
        <a:bodyPr/>
        <a:lstStyle/>
        <a:p>
          <a:endParaRPr lang="en-US" sz="2800"/>
        </a:p>
      </dgm:t>
    </dgm:pt>
    <dgm:pt modelId="{69B9C669-AF4F-4C79-B042-53865D19EC4C}">
      <dgm:prSet custT="1"/>
      <dgm:spPr/>
      <dgm:t>
        <a:bodyPr/>
        <a:lstStyle/>
        <a:p>
          <a:r>
            <a:rPr lang="en-US" sz="2000" dirty="0"/>
            <a:t>2</a:t>
          </a:r>
        </a:p>
      </dgm:t>
    </dgm:pt>
    <dgm:pt modelId="{62BA4F14-DC3F-4DC4-B7F3-A5B40DFB8599}" type="parTrans" cxnId="{0D512298-9A39-46D9-AE45-D6B42797AC08}">
      <dgm:prSet/>
      <dgm:spPr/>
      <dgm:t>
        <a:bodyPr/>
        <a:lstStyle/>
        <a:p>
          <a:endParaRPr lang="en-US" sz="2800"/>
        </a:p>
      </dgm:t>
    </dgm:pt>
    <dgm:pt modelId="{54E068AA-98E5-489B-9DE4-C237C441D992}" type="sibTrans" cxnId="{0D512298-9A39-46D9-AE45-D6B42797AC08}">
      <dgm:prSet/>
      <dgm:spPr/>
      <dgm:t>
        <a:bodyPr/>
        <a:lstStyle/>
        <a:p>
          <a:endParaRPr lang="en-US" sz="2800"/>
        </a:p>
      </dgm:t>
    </dgm:pt>
    <dgm:pt modelId="{755C17D3-4927-4C61-ACB4-5BF59F70ED24}">
      <dgm:prSet custT="1"/>
      <dgm:spPr/>
      <dgm:t>
        <a:bodyPr/>
        <a:lstStyle/>
        <a:p>
          <a:r>
            <a:rPr lang="en-US" sz="1800" dirty="0"/>
            <a:t>Parents help children ‘check-in’.</a:t>
          </a:r>
        </a:p>
      </dgm:t>
    </dgm:pt>
    <dgm:pt modelId="{EA78A101-B264-4AED-816B-36F69488CC3D}" type="parTrans" cxnId="{AEDF34F7-FC5A-42F8-84B8-6AE2C2406286}">
      <dgm:prSet/>
      <dgm:spPr/>
      <dgm:t>
        <a:bodyPr/>
        <a:lstStyle/>
        <a:p>
          <a:endParaRPr lang="en-US" sz="2800"/>
        </a:p>
      </dgm:t>
    </dgm:pt>
    <dgm:pt modelId="{6061D30A-3EF8-4D26-A65F-EA433476E247}" type="sibTrans" cxnId="{AEDF34F7-FC5A-42F8-84B8-6AE2C2406286}">
      <dgm:prSet/>
      <dgm:spPr/>
      <dgm:t>
        <a:bodyPr/>
        <a:lstStyle/>
        <a:p>
          <a:endParaRPr lang="en-US" sz="2800"/>
        </a:p>
      </dgm:t>
    </dgm:pt>
    <dgm:pt modelId="{67126727-A6D0-4C09-BF05-5F80040F9927}">
      <dgm:prSet custT="1"/>
      <dgm:spPr/>
      <dgm:t>
        <a:bodyPr/>
        <a:lstStyle/>
        <a:p>
          <a:r>
            <a:rPr lang="en-US" sz="2000" dirty="0"/>
            <a:t>3</a:t>
          </a:r>
        </a:p>
      </dgm:t>
    </dgm:pt>
    <dgm:pt modelId="{1227ED67-B327-4F1F-A9DC-7056D9F06329}" type="parTrans" cxnId="{BF344FFA-5FB1-4E00-BD48-DEF86C72CC21}">
      <dgm:prSet/>
      <dgm:spPr/>
      <dgm:t>
        <a:bodyPr/>
        <a:lstStyle/>
        <a:p>
          <a:endParaRPr lang="en-US" sz="2800"/>
        </a:p>
      </dgm:t>
    </dgm:pt>
    <dgm:pt modelId="{406FE7DC-B47A-4B12-ABA3-B263902646FD}" type="sibTrans" cxnId="{BF344FFA-5FB1-4E00-BD48-DEF86C72CC21}">
      <dgm:prSet/>
      <dgm:spPr/>
      <dgm:t>
        <a:bodyPr/>
        <a:lstStyle/>
        <a:p>
          <a:endParaRPr lang="en-US" sz="2800"/>
        </a:p>
      </dgm:t>
    </dgm:pt>
    <dgm:pt modelId="{C7E79137-729B-4D6A-B1BB-F82B0BC56A6B}">
      <dgm:prSet custT="1"/>
      <dgm:spPr/>
      <dgm:t>
        <a:bodyPr/>
        <a:lstStyle/>
        <a:p>
          <a:r>
            <a:rPr lang="en-US" sz="1800" dirty="0"/>
            <a:t>Children head straight to the KS2 hall or car park – dependent on weather.</a:t>
          </a:r>
        </a:p>
      </dgm:t>
    </dgm:pt>
    <dgm:pt modelId="{9166ADB4-CD8D-4C4C-93D7-33A52ECB526D}" type="parTrans" cxnId="{E388C2C4-786A-478E-9EBB-0FAC8631C571}">
      <dgm:prSet/>
      <dgm:spPr/>
      <dgm:t>
        <a:bodyPr/>
        <a:lstStyle/>
        <a:p>
          <a:endParaRPr lang="en-US" sz="2800"/>
        </a:p>
      </dgm:t>
    </dgm:pt>
    <dgm:pt modelId="{7D6B9C47-E787-456F-9E22-21027CC314AF}" type="sibTrans" cxnId="{E388C2C4-786A-478E-9EBB-0FAC8631C571}">
      <dgm:prSet/>
      <dgm:spPr/>
      <dgm:t>
        <a:bodyPr/>
        <a:lstStyle/>
        <a:p>
          <a:endParaRPr lang="en-US" sz="2800"/>
        </a:p>
      </dgm:t>
    </dgm:pt>
    <dgm:pt modelId="{EF05EA17-03DF-4D5E-AA83-CB77762BB351}">
      <dgm:prSet custT="1"/>
      <dgm:spPr/>
      <dgm:t>
        <a:bodyPr/>
        <a:lstStyle/>
        <a:p>
          <a:r>
            <a:rPr lang="en-US" sz="2000" dirty="0"/>
            <a:t>4</a:t>
          </a:r>
        </a:p>
      </dgm:t>
    </dgm:pt>
    <dgm:pt modelId="{CE083F75-B39C-4E6A-8803-3AA17266759E}" type="parTrans" cxnId="{A3CF8D56-A7AB-45D8-814E-6E55D7952818}">
      <dgm:prSet/>
      <dgm:spPr/>
      <dgm:t>
        <a:bodyPr/>
        <a:lstStyle/>
        <a:p>
          <a:endParaRPr lang="en-US" sz="2800"/>
        </a:p>
      </dgm:t>
    </dgm:pt>
    <dgm:pt modelId="{D21A7C56-E835-4694-9534-B0974221CB03}" type="sibTrans" cxnId="{A3CF8D56-A7AB-45D8-814E-6E55D7952818}">
      <dgm:prSet/>
      <dgm:spPr/>
      <dgm:t>
        <a:bodyPr/>
        <a:lstStyle/>
        <a:p>
          <a:endParaRPr lang="en-US" sz="2800"/>
        </a:p>
      </dgm:t>
    </dgm:pt>
    <dgm:pt modelId="{2F0890DB-2563-4541-A599-3A8FFD432E05}">
      <dgm:prSet custT="1"/>
      <dgm:spPr/>
      <dgm:t>
        <a:bodyPr/>
        <a:lstStyle/>
        <a:p>
          <a:r>
            <a:rPr lang="en-US" sz="1800"/>
            <a:t>Give in snack, medication and souvenir money to the teachers</a:t>
          </a:r>
        </a:p>
      </dgm:t>
    </dgm:pt>
    <dgm:pt modelId="{20C7A7CA-D9B6-4BAD-A75C-2FEA1C00FF2E}" type="parTrans" cxnId="{F6686A19-4BF6-4626-BDAE-E242F15E9B3B}">
      <dgm:prSet/>
      <dgm:spPr/>
      <dgm:t>
        <a:bodyPr/>
        <a:lstStyle/>
        <a:p>
          <a:endParaRPr lang="en-US" sz="2800"/>
        </a:p>
      </dgm:t>
    </dgm:pt>
    <dgm:pt modelId="{6B2A49DA-2C22-4E76-9D7D-58BD2E320B58}" type="sibTrans" cxnId="{F6686A19-4BF6-4626-BDAE-E242F15E9B3B}">
      <dgm:prSet/>
      <dgm:spPr/>
      <dgm:t>
        <a:bodyPr/>
        <a:lstStyle/>
        <a:p>
          <a:endParaRPr lang="en-US" sz="2800"/>
        </a:p>
      </dgm:t>
    </dgm:pt>
    <dgm:pt modelId="{4A8F9F4A-B04C-4D25-A02F-659862AF1661}">
      <dgm:prSet custT="1"/>
      <dgm:spPr/>
      <dgm:t>
        <a:bodyPr/>
        <a:lstStyle/>
        <a:p>
          <a:r>
            <a:rPr lang="en-US" sz="2000" dirty="0"/>
            <a:t>5</a:t>
          </a:r>
        </a:p>
      </dgm:t>
    </dgm:pt>
    <dgm:pt modelId="{B9EDD728-2BC3-4E70-ADF4-4CE759ECA0C1}" type="parTrans" cxnId="{1D1652CA-9275-4DB3-8DB7-DEA6DAE9271D}">
      <dgm:prSet/>
      <dgm:spPr/>
      <dgm:t>
        <a:bodyPr/>
        <a:lstStyle/>
        <a:p>
          <a:endParaRPr lang="en-US" sz="2800"/>
        </a:p>
      </dgm:t>
    </dgm:pt>
    <dgm:pt modelId="{74BCD0B7-B7BC-4862-BE20-C3ECBAF3ED11}" type="sibTrans" cxnId="{1D1652CA-9275-4DB3-8DB7-DEA6DAE9271D}">
      <dgm:prSet/>
      <dgm:spPr/>
      <dgm:t>
        <a:bodyPr/>
        <a:lstStyle/>
        <a:p>
          <a:endParaRPr lang="en-US" sz="2800"/>
        </a:p>
      </dgm:t>
    </dgm:pt>
    <dgm:pt modelId="{E02AEC5C-FEAA-4817-AD35-3AC44AFF6BD9}">
      <dgm:prSet custT="1"/>
      <dgm:spPr/>
      <dgm:t>
        <a:bodyPr/>
        <a:lstStyle/>
        <a:p>
          <a:r>
            <a:rPr lang="en-US" sz="1800" dirty="0"/>
            <a:t>Coach will arrive at around 9.00am.</a:t>
          </a:r>
        </a:p>
      </dgm:t>
    </dgm:pt>
    <dgm:pt modelId="{2D99107D-2DAE-400C-BC7E-AFD76D762E19}" type="parTrans" cxnId="{353239BD-971D-4153-AE44-A05C6F843E3D}">
      <dgm:prSet/>
      <dgm:spPr/>
      <dgm:t>
        <a:bodyPr/>
        <a:lstStyle/>
        <a:p>
          <a:endParaRPr lang="en-US" sz="2800"/>
        </a:p>
      </dgm:t>
    </dgm:pt>
    <dgm:pt modelId="{3ECB8AE3-830C-468C-B38B-2CE89C98FE74}" type="sibTrans" cxnId="{353239BD-971D-4153-AE44-A05C6F843E3D}">
      <dgm:prSet/>
      <dgm:spPr/>
      <dgm:t>
        <a:bodyPr/>
        <a:lstStyle/>
        <a:p>
          <a:endParaRPr lang="en-US" sz="2800"/>
        </a:p>
      </dgm:t>
    </dgm:pt>
    <dgm:pt modelId="{A809A6CB-C9BE-4334-A61D-BF5BEAA29FFC}">
      <dgm:prSet custT="1"/>
      <dgm:spPr/>
      <dgm:t>
        <a:bodyPr/>
        <a:lstStyle/>
        <a:p>
          <a:r>
            <a:rPr lang="en-US" sz="2000" dirty="0"/>
            <a:t>6</a:t>
          </a:r>
        </a:p>
      </dgm:t>
    </dgm:pt>
    <dgm:pt modelId="{B1DCB5DD-30D6-4CCE-A709-2A18EABC1E61}" type="parTrans" cxnId="{5B1B0CA6-10D7-438F-ADBF-2FC36E41B18D}">
      <dgm:prSet/>
      <dgm:spPr/>
      <dgm:t>
        <a:bodyPr/>
        <a:lstStyle/>
        <a:p>
          <a:endParaRPr lang="en-US" sz="2800"/>
        </a:p>
      </dgm:t>
    </dgm:pt>
    <dgm:pt modelId="{BF755190-CE2A-4319-9F1A-F7EDB3BF83D8}" type="sibTrans" cxnId="{5B1B0CA6-10D7-438F-ADBF-2FC36E41B18D}">
      <dgm:prSet/>
      <dgm:spPr/>
      <dgm:t>
        <a:bodyPr/>
        <a:lstStyle/>
        <a:p>
          <a:endParaRPr lang="en-US" sz="2800"/>
        </a:p>
      </dgm:t>
    </dgm:pt>
    <dgm:pt modelId="{0C259FD6-01A8-404B-A5F3-2695ABE6E9E2}">
      <dgm:prSet custT="1"/>
      <dgm:spPr/>
      <dgm:t>
        <a:bodyPr/>
        <a:lstStyle/>
        <a:p>
          <a:r>
            <a:rPr lang="en-US" sz="1800"/>
            <a:t>Off we go…..</a:t>
          </a:r>
        </a:p>
      </dgm:t>
    </dgm:pt>
    <dgm:pt modelId="{82EB40FF-21D1-454C-A5D8-1AB674ECED90}" type="parTrans" cxnId="{76357C3A-563C-4025-B37E-8A021522AB62}">
      <dgm:prSet/>
      <dgm:spPr/>
      <dgm:t>
        <a:bodyPr/>
        <a:lstStyle/>
        <a:p>
          <a:endParaRPr lang="en-US" sz="2800"/>
        </a:p>
      </dgm:t>
    </dgm:pt>
    <dgm:pt modelId="{87FC08E5-CC68-47E6-BCEE-B718FCA65773}" type="sibTrans" cxnId="{76357C3A-563C-4025-B37E-8A021522AB62}">
      <dgm:prSet/>
      <dgm:spPr/>
      <dgm:t>
        <a:bodyPr/>
        <a:lstStyle/>
        <a:p>
          <a:endParaRPr lang="en-US" sz="2800"/>
        </a:p>
      </dgm:t>
    </dgm:pt>
    <dgm:pt modelId="{CE2BAE99-B917-4A55-A292-8AF9EEDF1099}" type="pres">
      <dgm:prSet presAssocID="{866255B3-84BB-4833-A7C7-4F74F8E236B6}" presName="Name0" presStyleCnt="0">
        <dgm:presLayoutVars>
          <dgm:dir/>
          <dgm:animLvl val="lvl"/>
          <dgm:resizeHandles val="exact"/>
        </dgm:presLayoutVars>
      </dgm:prSet>
      <dgm:spPr/>
    </dgm:pt>
    <dgm:pt modelId="{191C8548-6A9E-4DEA-85F9-D22825EE6790}" type="pres">
      <dgm:prSet presAssocID="{4C479AA1-17CC-4D7C-8262-90E8815EEB31}" presName="linNode" presStyleCnt="0"/>
      <dgm:spPr/>
    </dgm:pt>
    <dgm:pt modelId="{E940BD33-4866-4634-A784-AE610C505248}" type="pres">
      <dgm:prSet presAssocID="{4C479AA1-17CC-4D7C-8262-90E8815EEB31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6A6C8285-419C-41F2-AD53-3D59C3E141F5}" type="pres">
      <dgm:prSet presAssocID="{4C479AA1-17CC-4D7C-8262-90E8815EEB31}" presName="descendantText" presStyleLbl="alignNode1" presStyleIdx="0" presStyleCnt="6">
        <dgm:presLayoutVars>
          <dgm:bulletEnabled/>
        </dgm:presLayoutVars>
      </dgm:prSet>
      <dgm:spPr/>
    </dgm:pt>
    <dgm:pt modelId="{9F321567-3970-4575-8FEE-364340001AE9}" type="pres">
      <dgm:prSet presAssocID="{40727240-093E-436E-B791-BD25624ACC9E}" presName="sp" presStyleCnt="0"/>
      <dgm:spPr/>
    </dgm:pt>
    <dgm:pt modelId="{3DD8AFB4-CD60-4E47-9937-2814012C743A}" type="pres">
      <dgm:prSet presAssocID="{69B9C669-AF4F-4C79-B042-53865D19EC4C}" presName="linNode" presStyleCnt="0"/>
      <dgm:spPr/>
    </dgm:pt>
    <dgm:pt modelId="{A76D8FED-7950-4912-B1AD-6A0D45BC019F}" type="pres">
      <dgm:prSet presAssocID="{69B9C669-AF4F-4C79-B042-53865D19EC4C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1C991389-7E80-42CD-8BFF-44D39E37726A}" type="pres">
      <dgm:prSet presAssocID="{69B9C669-AF4F-4C79-B042-53865D19EC4C}" presName="descendantText" presStyleLbl="alignNode1" presStyleIdx="1" presStyleCnt="6">
        <dgm:presLayoutVars>
          <dgm:bulletEnabled/>
        </dgm:presLayoutVars>
      </dgm:prSet>
      <dgm:spPr/>
    </dgm:pt>
    <dgm:pt modelId="{039469C5-619C-4E67-956A-741D5C54E82F}" type="pres">
      <dgm:prSet presAssocID="{54E068AA-98E5-489B-9DE4-C237C441D992}" presName="sp" presStyleCnt="0"/>
      <dgm:spPr/>
    </dgm:pt>
    <dgm:pt modelId="{62AB8A8B-4754-4FC7-9AAA-221261C2662D}" type="pres">
      <dgm:prSet presAssocID="{67126727-A6D0-4C09-BF05-5F80040F9927}" presName="linNode" presStyleCnt="0"/>
      <dgm:spPr/>
    </dgm:pt>
    <dgm:pt modelId="{0C7FD6BB-17CF-4B37-B31E-155E31B58ADB}" type="pres">
      <dgm:prSet presAssocID="{67126727-A6D0-4C09-BF05-5F80040F9927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8826C9DF-34D4-4604-A91C-45FFA7DAFC77}" type="pres">
      <dgm:prSet presAssocID="{67126727-A6D0-4C09-BF05-5F80040F9927}" presName="descendantText" presStyleLbl="alignNode1" presStyleIdx="2" presStyleCnt="6">
        <dgm:presLayoutVars>
          <dgm:bulletEnabled/>
        </dgm:presLayoutVars>
      </dgm:prSet>
      <dgm:spPr/>
    </dgm:pt>
    <dgm:pt modelId="{0582BD6D-04D8-48B3-94F2-23C5C089FC9F}" type="pres">
      <dgm:prSet presAssocID="{406FE7DC-B47A-4B12-ABA3-B263902646FD}" presName="sp" presStyleCnt="0"/>
      <dgm:spPr/>
    </dgm:pt>
    <dgm:pt modelId="{34FE7DFC-55E3-49DF-ACD6-723F5373248E}" type="pres">
      <dgm:prSet presAssocID="{EF05EA17-03DF-4D5E-AA83-CB77762BB351}" presName="linNode" presStyleCnt="0"/>
      <dgm:spPr/>
    </dgm:pt>
    <dgm:pt modelId="{7CE48344-B7A1-4353-9AE2-32A322F557AC}" type="pres">
      <dgm:prSet presAssocID="{EF05EA17-03DF-4D5E-AA83-CB77762BB351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3A60E567-FF44-4C7B-A1D5-8F5DABE2C53A}" type="pres">
      <dgm:prSet presAssocID="{EF05EA17-03DF-4D5E-AA83-CB77762BB351}" presName="descendantText" presStyleLbl="alignNode1" presStyleIdx="3" presStyleCnt="6">
        <dgm:presLayoutVars>
          <dgm:bulletEnabled/>
        </dgm:presLayoutVars>
      </dgm:prSet>
      <dgm:spPr/>
    </dgm:pt>
    <dgm:pt modelId="{3B26F914-CF36-43D7-9B6A-FA36F6DF81BF}" type="pres">
      <dgm:prSet presAssocID="{D21A7C56-E835-4694-9534-B0974221CB03}" presName="sp" presStyleCnt="0"/>
      <dgm:spPr/>
    </dgm:pt>
    <dgm:pt modelId="{5C13A217-F000-47B4-BB90-4D675D63C742}" type="pres">
      <dgm:prSet presAssocID="{4A8F9F4A-B04C-4D25-A02F-659862AF1661}" presName="linNode" presStyleCnt="0"/>
      <dgm:spPr/>
    </dgm:pt>
    <dgm:pt modelId="{6C48A4FF-2CA9-4A0E-909A-02249E107D02}" type="pres">
      <dgm:prSet presAssocID="{4A8F9F4A-B04C-4D25-A02F-659862AF1661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F390C6C7-6B12-4202-9425-E4ADCF5D3A15}" type="pres">
      <dgm:prSet presAssocID="{4A8F9F4A-B04C-4D25-A02F-659862AF1661}" presName="descendantText" presStyleLbl="alignNode1" presStyleIdx="4" presStyleCnt="6">
        <dgm:presLayoutVars>
          <dgm:bulletEnabled/>
        </dgm:presLayoutVars>
      </dgm:prSet>
      <dgm:spPr/>
    </dgm:pt>
    <dgm:pt modelId="{F932D70F-AA98-4FBB-B2B3-06763A221A42}" type="pres">
      <dgm:prSet presAssocID="{74BCD0B7-B7BC-4862-BE20-C3ECBAF3ED11}" presName="sp" presStyleCnt="0"/>
      <dgm:spPr/>
    </dgm:pt>
    <dgm:pt modelId="{9ED0FE09-3672-49C9-BAAE-6DA321BABD84}" type="pres">
      <dgm:prSet presAssocID="{A809A6CB-C9BE-4334-A61D-BF5BEAA29FFC}" presName="linNode" presStyleCnt="0"/>
      <dgm:spPr/>
    </dgm:pt>
    <dgm:pt modelId="{082815F4-D8DC-497E-A233-C032CFA87536}" type="pres">
      <dgm:prSet presAssocID="{A809A6CB-C9BE-4334-A61D-BF5BEAA29FFC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C0B255A6-E177-4C93-88A6-3DD99C2F2AAF}" type="pres">
      <dgm:prSet presAssocID="{A809A6CB-C9BE-4334-A61D-BF5BEAA29FFC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6230BD01-F2A0-472E-84FE-AB03A1F24324}" type="presOf" srcId="{E02AEC5C-FEAA-4817-AD35-3AC44AFF6BD9}" destId="{F390C6C7-6B12-4202-9425-E4ADCF5D3A15}" srcOrd="0" destOrd="0" presId="urn:microsoft.com/office/officeart/2016/7/layout/VerticalHollowActionList"/>
    <dgm:cxn modelId="{368CE302-FFDF-4D91-BA2F-D5A1FFA9541E}" srcId="{4C479AA1-17CC-4D7C-8262-90E8815EEB31}" destId="{D5F9527D-7C04-4B37-AC62-1214ADD772EF}" srcOrd="0" destOrd="0" parTransId="{90551408-CFAA-4801-8C2F-8ED6CF734352}" sibTransId="{0738884E-8713-4D95-A3CA-1E29892A5058}"/>
    <dgm:cxn modelId="{F6686A19-4BF6-4626-BDAE-E242F15E9B3B}" srcId="{EF05EA17-03DF-4D5E-AA83-CB77762BB351}" destId="{2F0890DB-2563-4541-A599-3A8FFD432E05}" srcOrd="0" destOrd="0" parTransId="{20C7A7CA-D9B6-4BAD-A75C-2FEA1C00FF2E}" sibTransId="{6B2A49DA-2C22-4E76-9D7D-58BD2E320B58}"/>
    <dgm:cxn modelId="{DE851420-F426-400E-A33B-6EA8E3CA535B}" type="presOf" srcId="{0C259FD6-01A8-404B-A5F3-2695ABE6E9E2}" destId="{C0B255A6-E177-4C93-88A6-3DD99C2F2AAF}" srcOrd="0" destOrd="0" presId="urn:microsoft.com/office/officeart/2016/7/layout/VerticalHollowActionList"/>
    <dgm:cxn modelId="{EBD16529-9885-41FB-9BA9-14AE49317B93}" type="presOf" srcId="{D5F9527D-7C04-4B37-AC62-1214ADD772EF}" destId="{6A6C8285-419C-41F2-AD53-3D59C3E141F5}" srcOrd="0" destOrd="0" presId="urn:microsoft.com/office/officeart/2016/7/layout/VerticalHollowActionList"/>
    <dgm:cxn modelId="{31122633-2B26-4454-901E-4E2331130D61}" type="presOf" srcId="{755C17D3-4927-4C61-ACB4-5BF59F70ED24}" destId="{1C991389-7E80-42CD-8BFF-44D39E37726A}" srcOrd="0" destOrd="0" presId="urn:microsoft.com/office/officeart/2016/7/layout/VerticalHollowActionList"/>
    <dgm:cxn modelId="{76357C3A-563C-4025-B37E-8A021522AB62}" srcId="{A809A6CB-C9BE-4334-A61D-BF5BEAA29FFC}" destId="{0C259FD6-01A8-404B-A5F3-2695ABE6E9E2}" srcOrd="0" destOrd="0" parTransId="{82EB40FF-21D1-454C-A5D8-1AB674ECED90}" sibTransId="{87FC08E5-CC68-47E6-BCEE-B718FCA65773}"/>
    <dgm:cxn modelId="{0D05CB67-AFAE-4303-89FB-BBE0CCC75478}" type="presOf" srcId="{C7E79137-729B-4D6A-B1BB-F82B0BC56A6B}" destId="{8826C9DF-34D4-4604-A91C-45FFA7DAFC77}" srcOrd="0" destOrd="0" presId="urn:microsoft.com/office/officeart/2016/7/layout/VerticalHollowActionList"/>
    <dgm:cxn modelId="{CBAF194B-5EF3-4C5B-8FF8-4B680DBA3AE0}" type="presOf" srcId="{67126727-A6D0-4C09-BF05-5F80040F9927}" destId="{0C7FD6BB-17CF-4B37-B31E-155E31B58ADB}" srcOrd="0" destOrd="0" presId="urn:microsoft.com/office/officeart/2016/7/layout/VerticalHollowActionList"/>
    <dgm:cxn modelId="{A3CF8D56-A7AB-45D8-814E-6E55D7952818}" srcId="{866255B3-84BB-4833-A7C7-4F74F8E236B6}" destId="{EF05EA17-03DF-4D5E-AA83-CB77762BB351}" srcOrd="3" destOrd="0" parTransId="{CE083F75-B39C-4E6A-8803-3AA17266759E}" sibTransId="{D21A7C56-E835-4694-9534-B0974221CB03}"/>
    <dgm:cxn modelId="{B250F980-CAC6-4FBE-B40A-B2345CC1FD1A}" srcId="{866255B3-84BB-4833-A7C7-4F74F8E236B6}" destId="{4C479AA1-17CC-4D7C-8262-90E8815EEB31}" srcOrd="0" destOrd="0" parTransId="{0DB03290-B059-4B9D-B629-EB7C10992FC7}" sibTransId="{40727240-093E-436E-B791-BD25624ACC9E}"/>
    <dgm:cxn modelId="{A530AA8A-B832-4639-8124-6ED06B6F72BB}" type="presOf" srcId="{4C479AA1-17CC-4D7C-8262-90E8815EEB31}" destId="{E940BD33-4866-4634-A784-AE610C505248}" srcOrd="0" destOrd="0" presId="urn:microsoft.com/office/officeart/2016/7/layout/VerticalHollowActionList"/>
    <dgm:cxn modelId="{0D512298-9A39-46D9-AE45-D6B42797AC08}" srcId="{866255B3-84BB-4833-A7C7-4F74F8E236B6}" destId="{69B9C669-AF4F-4C79-B042-53865D19EC4C}" srcOrd="1" destOrd="0" parTransId="{62BA4F14-DC3F-4DC4-B7F3-A5B40DFB8599}" sibTransId="{54E068AA-98E5-489B-9DE4-C237C441D992}"/>
    <dgm:cxn modelId="{5B1B0CA6-10D7-438F-ADBF-2FC36E41B18D}" srcId="{866255B3-84BB-4833-A7C7-4F74F8E236B6}" destId="{A809A6CB-C9BE-4334-A61D-BF5BEAA29FFC}" srcOrd="5" destOrd="0" parTransId="{B1DCB5DD-30D6-4CCE-A709-2A18EABC1E61}" sibTransId="{BF755190-CE2A-4319-9F1A-F7EDB3BF83D8}"/>
    <dgm:cxn modelId="{3A4308AA-7C9B-4FAE-BCC5-C03CE4656217}" type="presOf" srcId="{EF05EA17-03DF-4D5E-AA83-CB77762BB351}" destId="{7CE48344-B7A1-4353-9AE2-32A322F557AC}" srcOrd="0" destOrd="0" presId="urn:microsoft.com/office/officeart/2016/7/layout/VerticalHollowActionList"/>
    <dgm:cxn modelId="{7D0905AF-9F12-4E79-A641-C23CB3C71F61}" type="presOf" srcId="{4A8F9F4A-B04C-4D25-A02F-659862AF1661}" destId="{6C48A4FF-2CA9-4A0E-909A-02249E107D02}" srcOrd="0" destOrd="0" presId="urn:microsoft.com/office/officeart/2016/7/layout/VerticalHollowActionList"/>
    <dgm:cxn modelId="{6684F9B0-1AB1-4364-96D7-8A253086D8D6}" type="presOf" srcId="{A809A6CB-C9BE-4334-A61D-BF5BEAA29FFC}" destId="{082815F4-D8DC-497E-A233-C032CFA87536}" srcOrd="0" destOrd="0" presId="urn:microsoft.com/office/officeart/2016/7/layout/VerticalHollowActionList"/>
    <dgm:cxn modelId="{353239BD-971D-4153-AE44-A05C6F843E3D}" srcId="{4A8F9F4A-B04C-4D25-A02F-659862AF1661}" destId="{E02AEC5C-FEAA-4817-AD35-3AC44AFF6BD9}" srcOrd="0" destOrd="0" parTransId="{2D99107D-2DAE-400C-BC7E-AFD76D762E19}" sibTransId="{3ECB8AE3-830C-468C-B38B-2CE89C98FE74}"/>
    <dgm:cxn modelId="{E388C2C4-786A-478E-9EBB-0FAC8631C571}" srcId="{67126727-A6D0-4C09-BF05-5F80040F9927}" destId="{C7E79137-729B-4D6A-B1BB-F82B0BC56A6B}" srcOrd="0" destOrd="0" parTransId="{9166ADB4-CD8D-4C4C-93D7-33A52ECB526D}" sibTransId="{7D6B9C47-E787-456F-9E22-21027CC314AF}"/>
    <dgm:cxn modelId="{5B7C89C5-4CEA-48A5-92FC-9380909EAD92}" type="presOf" srcId="{866255B3-84BB-4833-A7C7-4F74F8E236B6}" destId="{CE2BAE99-B917-4A55-A292-8AF9EEDF1099}" srcOrd="0" destOrd="0" presId="urn:microsoft.com/office/officeart/2016/7/layout/VerticalHollowActionList"/>
    <dgm:cxn modelId="{1D1652CA-9275-4DB3-8DB7-DEA6DAE9271D}" srcId="{866255B3-84BB-4833-A7C7-4F74F8E236B6}" destId="{4A8F9F4A-B04C-4D25-A02F-659862AF1661}" srcOrd="4" destOrd="0" parTransId="{B9EDD728-2BC3-4E70-ADF4-4CE759ECA0C1}" sibTransId="{74BCD0B7-B7BC-4862-BE20-C3ECBAF3ED11}"/>
    <dgm:cxn modelId="{3699BBDD-8F12-48E1-80D6-CFA3FA986A24}" type="presOf" srcId="{2F0890DB-2563-4541-A599-3A8FFD432E05}" destId="{3A60E567-FF44-4C7B-A1D5-8F5DABE2C53A}" srcOrd="0" destOrd="0" presId="urn:microsoft.com/office/officeart/2016/7/layout/VerticalHollowActionList"/>
    <dgm:cxn modelId="{CAF994F6-E192-4660-B46B-64579EA6AF0A}" type="presOf" srcId="{69B9C669-AF4F-4C79-B042-53865D19EC4C}" destId="{A76D8FED-7950-4912-B1AD-6A0D45BC019F}" srcOrd="0" destOrd="0" presId="urn:microsoft.com/office/officeart/2016/7/layout/VerticalHollowActionList"/>
    <dgm:cxn modelId="{AEDF34F7-FC5A-42F8-84B8-6AE2C2406286}" srcId="{69B9C669-AF4F-4C79-B042-53865D19EC4C}" destId="{755C17D3-4927-4C61-ACB4-5BF59F70ED24}" srcOrd="0" destOrd="0" parTransId="{EA78A101-B264-4AED-816B-36F69488CC3D}" sibTransId="{6061D30A-3EF8-4D26-A65F-EA433476E247}"/>
    <dgm:cxn modelId="{BF344FFA-5FB1-4E00-BD48-DEF86C72CC21}" srcId="{866255B3-84BB-4833-A7C7-4F74F8E236B6}" destId="{67126727-A6D0-4C09-BF05-5F80040F9927}" srcOrd="2" destOrd="0" parTransId="{1227ED67-B327-4F1F-A9DC-7056D9F06329}" sibTransId="{406FE7DC-B47A-4B12-ABA3-B263902646FD}"/>
    <dgm:cxn modelId="{D60F3362-6187-4B09-B485-F73F3B317898}" type="presParOf" srcId="{CE2BAE99-B917-4A55-A292-8AF9EEDF1099}" destId="{191C8548-6A9E-4DEA-85F9-D22825EE6790}" srcOrd="0" destOrd="0" presId="urn:microsoft.com/office/officeart/2016/7/layout/VerticalHollowActionList"/>
    <dgm:cxn modelId="{BAEC4471-8E4C-4520-9713-12673E7FAFC1}" type="presParOf" srcId="{191C8548-6A9E-4DEA-85F9-D22825EE6790}" destId="{E940BD33-4866-4634-A784-AE610C505248}" srcOrd="0" destOrd="0" presId="urn:microsoft.com/office/officeart/2016/7/layout/VerticalHollowActionList"/>
    <dgm:cxn modelId="{738EAF2C-F3CE-4AEC-9BF0-B770DA18AA3B}" type="presParOf" srcId="{191C8548-6A9E-4DEA-85F9-D22825EE6790}" destId="{6A6C8285-419C-41F2-AD53-3D59C3E141F5}" srcOrd="1" destOrd="0" presId="urn:microsoft.com/office/officeart/2016/7/layout/VerticalHollowActionList"/>
    <dgm:cxn modelId="{6C0762B5-6D6C-45D2-961E-F1FA859F2CE2}" type="presParOf" srcId="{CE2BAE99-B917-4A55-A292-8AF9EEDF1099}" destId="{9F321567-3970-4575-8FEE-364340001AE9}" srcOrd="1" destOrd="0" presId="urn:microsoft.com/office/officeart/2016/7/layout/VerticalHollowActionList"/>
    <dgm:cxn modelId="{6D70AF0A-5EE9-43F4-9EEA-4B6E26A25F6B}" type="presParOf" srcId="{CE2BAE99-B917-4A55-A292-8AF9EEDF1099}" destId="{3DD8AFB4-CD60-4E47-9937-2814012C743A}" srcOrd="2" destOrd="0" presId="urn:microsoft.com/office/officeart/2016/7/layout/VerticalHollowActionList"/>
    <dgm:cxn modelId="{3738FF48-BDBB-452F-BED2-DDDAB45F5D31}" type="presParOf" srcId="{3DD8AFB4-CD60-4E47-9937-2814012C743A}" destId="{A76D8FED-7950-4912-B1AD-6A0D45BC019F}" srcOrd="0" destOrd="0" presId="urn:microsoft.com/office/officeart/2016/7/layout/VerticalHollowActionList"/>
    <dgm:cxn modelId="{638D4B2F-75F2-4054-B7CD-3322944102EB}" type="presParOf" srcId="{3DD8AFB4-CD60-4E47-9937-2814012C743A}" destId="{1C991389-7E80-42CD-8BFF-44D39E37726A}" srcOrd="1" destOrd="0" presId="urn:microsoft.com/office/officeart/2016/7/layout/VerticalHollowActionList"/>
    <dgm:cxn modelId="{A1427769-8275-4C43-A098-C341EF33DB2C}" type="presParOf" srcId="{CE2BAE99-B917-4A55-A292-8AF9EEDF1099}" destId="{039469C5-619C-4E67-956A-741D5C54E82F}" srcOrd="3" destOrd="0" presId="urn:microsoft.com/office/officeart/2016/7/layout/VerticalHollowActionList"/>
    <dgm:cxn modelId="{4A7990EE-0404-40C0-B0C5-7809D079BA8D}" type="presParOf" srcId="{CE2BAE99-B917-4A55-A292-8AF9EEDF1099}" destId="{62AB8A8B-4754-4FC7-9AAA-221261C2662D}" srcOrd="4" destOrd="0" presId="urn:microsoft.com/office/officeart/2016/7/layout/VerticalHollowActionList"/>
    <dgm:cxn modelId="{BC4CD3BD-2653-42E6-ADBC-71A1EC82FEA3}" type="presParOf" srcId="{62AB8A8B-4754-4FC7-9AAA-221261C2662D}" destId="{0C7FD6BB-17CF-4B37-B31E-155E31B58ADB}" srcOrd="0" destOrd="0" presId="urn:microsoft.com/office/officeart/2016/7/layout/VerticalHollowActionList"/>
    <dgm:cxn modelId="{F48515C7-5AD2-4E3C-AE6B-1ACF734F5155}" type="presParOf" srcId="{62AB8A8B-4754-4FC7-9AAA-221261C2662D}" destId="{8826C9DF-34D4-4604-A91C-45FFA7DAFC77}" srcOrd="1" destOrd="0" presId="urn:microsoft.com/office/officeart/2016/7/layout/VerticalHollowActionList"/>
    <dgm:cxn modelId="{C054D50C-C1EE-415A-BFBA-E29926FACF62}" type="presParOf" srcId="{CE2BAE99-B917-4A55-A292-8AF9EEDF1099}" destId="{0582BD6D-04D8-48B3-94F2-23C5C089FC9F}" srcOrd="5" destOrd="0" presId="urn:microsoft.com/office/officeart/2016/7/layout/VerticalHollowActionList"/>
    <dgm:cxn modelId="{ABA01ECC-A4B3-4427-9386-614C1A609A81}" type="presParOf" srcId="{CE2BAE99-B917-4A55-A292-8AF9EEDF1099}" destId="{34FE7DFC-55E3-49DF-ACD6-723F5373248E}" srcOrd="6" destOrd="0" presId="urn:microsoft.com/office/officeart/2016/7/layout/VerticalHollowActionList"/>
    <dgm:cxn modelId="{3828F3BF-C2C7-4F3C-A3AF-E025842953E1}" type="presParOf" srcId="{34FE7DFC-55E3-49DF-ACD6-723F5373248E}" destId="{7CE48344-B7A1-4353-9AE2-32A322F557AC}" srcOrd="0" destOrd="0" presId="urn:microsoft.com/office/officeart/2016/7/layout/VerticalHollowActionList"/>
    <dgm:cxn modelId="{837F0321-817D-4BD3-923C-197298F5301B}" type="presParOf" srcId="{34FE7DFC-55E3-49DF-ACD6-723F5373248E}" destId="{3A60E567-FF44-4C7B-A1D5-8F5DABE2C53A}" srcOrd="1" destOrd="0" presId="urn:microsoft.com/office/officeart/2016/7/layout/VerticalHollowActionList"/>
    <dgm:cxn modelId="{13480851-A51F-4EF5-90C0-7880ECDD589D}" type="presParOf" srcId="{CE2BAE99-B917-4A55-A292-8AF9EEDF1099}" destId="{3B26F914-CF36-43D7-9B6A-FA36F6DF81BF}" srcOrd="7" destOrd="0" presId="urn:microsoft.com/office/officeart/2016/7/layout/VerticalHollowActionList"/>
    <dgm:cxn modelId="{0AA078D2-B1F8-455A-8682-6A31486FAD33}" type="presParOf" srcId="{CE2BAE99-B917-4A55-A292-8AF9EEDF1099}" destId="{5C13A217-F000-47B4-BB90-4D675D63C742}" srcOrd="8" destOrd="0" presId="urn:microsoft.com/office/officeart/2016/7/layout/VerticalHollowActionList"/>
    <dgm:cxn modelId="{C0BE67A0-03DB-4682-902C-032903F5B949}" type="presParOf" srcId="{5C13A217-F000-47B4-BB90-4D675D63C742}" destId="{6C48A4FF-2CA9-4A0E-909A-02249E107D02}" srcOrd="0" destOrd="0" presId="urn:microsoft.com/office/officeart/2016/7/layout/VerticalHollowActionList"/>
    <dgm:cxn modelId="{3B04B539-644D-47D4-A43E-7DEFE71E34A6}" type="presParOf" srcId="{5C13A217-F000-47B4-BB90-4D675D63C742}" destId="{F390C6C7-6B12-4202-9425-E4ADCF5D3A15}" srcOrd="1" destOrd="0" presId="urn:microsoft.com/office/officeart/2016/7/layout/VerticalHollowActionList"/>
    <dgm:cxn modelId="{9DD2D2D8-6BD9-4D89-9454-32AF3E32CD63}" type="presParOf" srcId="{CE2BAE99-B917-4A55-A292-8AF9EEDF1099}" destId="{F932D70F-AA98-4FBB-B2B3-06763A221A42}" srcOrd="9" destOrd="0" presId="urn:microsoft.com/office/officeart/2016/7/layout/VerticalHollowActionList"/>
    <dgm:cxn modelId="{3A937A0C-F793-4894-8776-5AE08E526371}" type="presParOf" srcId="{CE2BAE99-B917-4A55-A292-8AF9EEDF1099}" destId="{9ED0FE09-3672-49C9-BAAE-6DA321BABD84}" srcOrd="10" destOrd="0" presId="urn:microsoft.com/office/officeart/2016/7/layout/VerticalHollowActionList"/>
    <dgm:cxn modelId="{2D992E03-6DF6-4B3F-B26F-831A334B0710}" type="presParOf" srcId="{9ED0FE09-3672-49C9-BAAE-6DA321BABD84}" destId="{082815F4-D8DC-497E-A233-C032CFA87536}" srcOrd="0" destOrd="0" presId="urn:microsoft.com/office/officeart/2016/7/layout/VerticalHollowActionList"/>
    <dgm:cxn modelId="{E53D5AA0-5520-4719-AE09-733CFEF80D67}" type="presParOf" srcId="{9ED0FE09-3672-49C9-BAAE-6DA321BABD84}" destId="{C0B255A6-E177-4C93-88A6-3DD99C2F2AA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255B3-84BB-4833-A7C7-4F74F8E236B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79AA1-17CC-4D7C-8262-90E8815EEB31}">
      <dgm:prSet/>
      <dgm:spPr/>
      <dgm:t>
        <a:bodyPr/>
        <a:lstStyle/>
        <a:p>
          <a:r>
            <a:rPr lang="en-US" dirty="0"/>
            <a:t>1</a:t>
          </a:r>
        </a:p>
      </dgm:t>
    </dgm:pt>
    <dgm:pt modelId="{0DB03290-B059-4B9D-B629-EB7C10992FC7}" type="parTrans" cxnId="{B250F980-CAC6-4FBE-B40A-B2345CC1FD1A}">
      <dgm:prSet/>
      <dgm:spPr/>
      <dgm:t>
        <a:bodyPr/>
        <a:lstStyle/>
        <a:p>
          <a:endParaRPr lang="en-US"/>
        </a:p>
      </dgm:t>
    </dgm:pt>
    <dgm:pt modelId="{40727240-093E-436E-B791-BD25624ACC9E}" type="sibTrans" cxnId="{B250F980-CAC6-4FBE-B40A-B2345CC1FD1A}">
      <dgm:prSet/>
      <dgm:spPr/>
      <dgm:t>
        <a:bodyPr/>
        <a:lstStyle/>
        <a:p>
          <a:endParaRPr lang="en-US"/>
        </a:p>
      </dgm:t>
    </dgm:pt>
    <dgm:pt modelId="{D5F9527D-7C04-4B37-AC62-1214ADD772E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Look at the website – there will be a Laches Wood  2026 tab.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dirty="0"/>
        </a:p>
      </dgm:t>
    </dgm:pt>
    <dgm:pt modelId="{90551408-CFAA-4801-8C2F-8ED6CF734352}" type="parTrans" cxnId="{368CE302-FFDF-4D91-BA2F-D5A1FFA9541E}">
      <dgm:prSet/>
      <dgm:spPr/>
      <dgm:t>
        <a:bodyPr/>
        <a:lstStyle/>
        <a:p>
          <a:endParaRPr lang="en-US"/>
        </a:p>
      </dgm:t>
    </dgm:pt>
    <dgm:pt modelId="{0738884E-8713-4D95-A3CA-1E29892A5058}" type="sibTrans" cxnId="{368CE302-FFDF-4D91-BA2F-D5A1FFA9541E}">
      <dgm:prSet/>
      <dgm:spPr/>
      <dgm:t>
        <a:bodyPr/>
        <a:lstStyle/>
        <a:p>
          <a:endParaRPr lang="en-US"/>
        </a:p>
      </dgm:t>
    </dgm:pt>
    <dgm:pt modelId="{69B9C669-AF4F-4C79-B042-53865D19EC4C}">
      <dgm:prSet/>
      <dgm:spPr/>
      <dgm:t>
        <a:bodyPr/>
        <a:lstStyle/>
        <a:p>
          <a:r>
            <a:rPr lang="en-US" dirty="0"/>
            <a:t>2</a:t>
          </a:r>
        </a:p>
      </dgm:t>
    </dgm:pt>
    <dgm:pt modelId="{62BA4F14-DC3F-4DC4-B7F3-A5B40DFB8599}" type="parTrans" cxnId="{0D512298-9A39-46D9-AE45-D6B42797AC08}">
      <dgm:prSet/>
      <dgm:spPr/>
      <dgm:t>
        <a:bodyPr/>
        <a:lstStyle/>
        <a:p>
          <a:endParaRPr lang="en-US"/>
        </a:p>
      </dgm:t>
    </dgm:pt>
    <dgm:pt modelId="{54E068AA-98E5-489B-9DE4-C237C441D992}" type="sibTrans" cxnId="{0D512298-9A39-46D9-AE45-D6B42797AC08}">
      <dgm:prSet/>
      <dgm:spPr/>
      <dgm:t>
        <a:bodyPr/>
        <a:lstStyle/>
        <a:p>
          <a:endParaRPr lang="en-US"/>
        </a:p>
      </dgm:t>
    </dgm:pt>
    <dgm:pt modelId="{755C17D3-4927-4C61-ACB4-5BF59F70ED2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/>
            <a:t>We will send you a brief update via Arbor App Messages to confirm that we have arrived.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dirty="0"/>
        </a:p>
      </dgm:t>
    </dgm:pt>
    <dgm:pt modelId="{EA78A101-B264-4AED-816B-36F69488CC3D}" type="parTrans" cxnId="{AEDF34F7-FC5A-42F8-84B8-6AE2C2406286}">
      <dgm:prSet/>
      <dgm:spPr/>
      <dgm:t>
        <a:bodyPr/>
        <a:lstStyle/>
        <a:p>
          <a:endParaRPr lang="en-US"/>
        </a:p>
      </dgm:t>
    </dgm:pt>
    <dgm:pt modelId="{6061D30A-3EF8-4D26-A65F-EA433476E247}" type="sibTrans" cxnId="{AEDF34F7-FC5A-42F8-84B8-6AE2C2406286}">
      <dgm:prSet/>
      <dgm:spPr/>
      <dgm:t>
        <a:bodyPr/>
        <a:lstStyle/>
        <a:p>
          <a:endParaRPr lang="en-US"/>
        </a:p>
      </dgm:t>
    </dgm:pt>
    <dgm:pt modelId="{67126727-A6D0-4C09-BF05-5F80040F9927}">
      <dgm:prSet/>
      <dgm:spPr/>
      <dgm:t>
        <a:bodyPr/>
        <a:lstStyle/>
        <a:p>
          <a:r>
            <a:rPr lang="en-US" dirty="0"/>
            <a:t>3</a:t>
          </a:r>
        </a:p>
      </dgm:t>
    </dgm:pt>
    <dgm:pt modelId="{1227ED67-B327-4F1F-A9DC-7056D9F06329}" type="parTrans" cxnId="{BF344FFA-5FB1-4E00-BD48-DEF86C72CC21}">
      <dgm:prSet/>
      <dgm:spPr/>
      <dgm:t>
        <a:bodyPr/>
        <a:lstStyle/>
        <a:p>
          <a:endParaRPr lang="en-US"/>
        </a:p>
      </dgm:t>
    </dgm:pt>
    <dgm:pt modelId="{406FE7DC-B47A-4B12-ABA3-B263902646FD}" type="sibTrans" cxnId="{BF344FFA-5FB1-4E00-BD48-DEF86C72CC21}">
      <dgm:prSet/>
      <dgm:spPr/>
      <dgm:t>
        <a:bodyPr/>
        <a:lstStyle/>
        <a:p>
          <a:endParaRPr lang="en-US"/>
        </a:p>
      </dgm:t>
    </dgm:pt>
    <dgm:pt modelId="{C7E79137-729B-4D6A-B1BB-F82B0BC56A6B}">
      <dgm:prSet custT="1"/>
      <dgm:spPr/>
      <dgm:t>
        <a:bodyPr/>
        <a:lstStyle/>
        <a:p>
          <a:r>
            <a:rPr lang="en-US" sz="1800" dirty="0"/>
            <a:t>We will load photographs to the website</a:t>
          </a:r>
        </a:p>
        <a:p>
          <a:r>
            <a:rPr lang="en-US" sz="1800" dirty="0"/>
            <a:t>(those with permission only)</a:t>
          </a:r>
        </a:p>
        <a:p>
          <a:endParaRPr lang="en-US" sz="1100" dirty="0"/>
        </a:p>
      </dgm:t>
    </dgm:pt>
    <dgm:pt modelId="{9166ADB4-CD8D-4C4C-93D7-33A52ECB526D}" type="parTrans" cxnId="{E388C2C4-786A-478E-9EBB-0FAC8631C571}">
      <dgm:prSet/>
      <dgm:spPr/>
      <dgm:t>
        <a:bodyPr/>
        <a:lstStyle/>
        <a:p>
          <a:endParaRPr lang="en-US"/>
        </a:p>
      </dgm:t>
    </dgm:pt>
    <dgm:pt modelId="{7D6B9C47-E787-456F-9E22-21027CC314AF}" type="sibTrans" cxnId="{E388C2C4-786A-478E-9EBB-0FAC8631C571}">
      <dgm:prSet/>
      <dgm:spPr/>
      <dgm:t>
        <a:bodyPr/>
        <a:lstStyle/>
        <a:p>
          <a:endParaRPr lang="en-US"/>
        </a:p>
      </dgm:t>
    </dgm:pt>
    <dgm:pt modelId="{EF05EA17-03DF-4D5E-AA83-CB77762BB351}">
      <dgm:prSet/>
      <dgm:spPr/>
      <dgm:t>
        <a:bodyPr/>
        <a:lstStyle/>
        <a:p>
          <a:r>
            <a:rPr lang="en-US" dirty="0"/>
            <a:t>4</a:t>
          </a:r>
        </a:p>
      </dgm:t>
    </dgm:pt>
    <dgm:pt modelId="{CE083F75-B39C-4E6A-8803-3AA17266759E}" type="parTrans" cxnId="{A3CF8D56-A7AB-45D8-814E-6E55D7952818}">
      <dgm:prSet/>
      <dgm:spPr/>
      <dgm:t>
        <a:bodyPr/>
        <a:lstStyle/>
        <a:p>
          <a:endParaRPr lang="en-US"/>
        </a:p>
      </dgm:t>
    </dgm:pt>
    <dgm:pt modelId="{D21A7C56-E835-4694-9534-B0974221CB03}" type="sibTrans" cxnId="{A3CF8D56-A7AB-45D8-814E-6E55D7952818}">
      <dgm:prSet/>
      <dgm:spPr/>
      <dgm:t>
        <a:bodyPr/>
        <a:lstStyle/>
        <a:p>
          <a:endParaRPr lang="en-US"/>
        </a:p>
      </dgm:t>
    </dgm:pt>
    <dgm:pt modelId="{2F0890DB-2563-4541-A599-3A8FFD432E05}">
      <dgm:prSet custT="1"/>
      <dgm:spPr/>
      <dgm:t>
        <a:bodyPr/>
        <a:lstStyle/>
        <a:p>
          <a:r>
            <a:rPr lang="en-US" sz="1600" b="1" dirty="0"/>
            <a:t>We will inform you via email as we leave so that you have the estimated arrival time. </a:t>
          </a:r>
        </a:p>
      </dgm:t>
    </dgm:pt>
    <dgm:pt modelId="{20C7A7CA-D9B6-4BAD-A75C-2FEA1C00FF2E}" type="parTrans" cxnId="{F6686A19-4BF6-4626-BDAE-E242F15E9B3B}">
      <dgm:prSet/>
      <dgm:spPr/>
      <dgm:t>
        <a:bodyPr/>
        <a:lstStyle/>
        <a:p>
          <a:endParaRPr lang="en-US"/>
        </a:p>
      </dgm:t>
    </dgm:pt>
    <dgm:pt modelId="{6B2A49DA-2C22-4E76-9D7D-58BD2E320B58}" type="sibTrans" cxnId="{F6686A19-4BF6-4626-BDAE-E242F15E9B3B}">
      <dgm:prSet/>
      <dgm:spPr/>
      <dgm:t>
        <a:bodyPr/>
        <a:lstStyle/>
        <a:p>
          <a:endParaRPr lang="en-US"/>
        </a:p>
      </dgm:t>
    </dgm:pt>
    <dgm:pt modelId="{A809A6CB-C9BE-4334-A61D-BF5BEAA29FFC}">
      <dgm:prSet/>
      <dgm:spPr/>
      <dgm:t>
        <a:bodyPr/>
        <a:lstStyle/>
        <a:p>
          <a:r>
            <a:rPr lang="en-US" dirty="0"/>
            <a:t>5</a:t>
          </a:r>
        </a:p>
      </dgm:t>
    </dgm:pt>
    <dgm:pt modelId="{B1DCB5DD-30D6-4CCE-A709-2A18EABC1E61}" type="parTrans" cxnId="{5B1B0CA6-10D7-438F-ADBF-2FC36E41B18D}">
      <dgm:prSet/>
      <dgm:spPr/>
      <dgm:t>
        <a:bodyPr/>
        <a:lstStyle/>
        <a:p>
          <a:endParaRPr lang="en-US"/>
        </a:p>
      </dgm:t>
    </dgm:pt>
    <dgm:pt modelId="{BF755190-CE2A-4319-9F1A-F7EDB3BF83D8}" type="sibTrans" cxnId="{5B1B0CA6-10D7-438F-ADBF-2FC36E41B18D}">
      <dgm:prSet/>
      <dgm:spPr/>
      <dgm:t>
        <a:bodyPr/>
        <a:lstStyle/>
        <a:p>
          <a:endParaRPr lang="en-US"/>
        </a:p>
      </dgm:t>
    </dgm:pt>
    <dgm:pt modelId="{0C259FD6-01A8-404B-A5F3-2695ABE6E9E2}">
      <dgm:prSet/>
      <dgm:spPr/>
      <dgm:t>
        <a:bodyPr/>
        <a:lstStyle/>
        <a:p>
          <a:r>
            <a:rPr lang="en-US" dirty="0"/>
            <a:t>You communicate with school as usual</a:t>
          </a:r>
        </a:p>
      </dgm:t>
    </dgm:pt>
    <dgm:pt modelId="{82EB40FF-21D1-454C-A5D8-1AB674ECED90}" type="parTrans" cxnId="{76357C3A-563C-4025-B37E-8A021522AB62}">
      <dgm:prSet/>
      <dgm:spPr/>
      <dgm:t>
        <a:bodyPr/>
        <a:lstStyle/>
        <a:p>
          <a:endParaRPr lang="en-US"/>
        </a:p>
      </dgm:t>
    </dgm:pt>
    <dgm:pt modelId="{87FC08E5-CC68-47E6-BCEE-B718FCA65773}" type="sibTrans" cxnId="{76357C3A-563C-4025-B37E-8A021522AB62}">
      <dgm:prSet/>
      <dgm:spPr/>
      <dgm:t>
        <a:bodyPr/>
        <a:lstStyle/>
        <a:p>
          <a:endParaRPr lang="en-US"/>
        </a:p>
      </dgm:t>
    </dgm:pt>
    <dgm:pt modelId="{CE2BAE99-B917-4A55-A292-8AF9EEDF1099}" type="pres">
      <dgm:prSet presAssocID="{866255B3-84BB-4833-A7C7-4F74F8E236B6}" presName="Name0" presStyleCnt="0">
        <dgm:presLayoutVars>
          <dgm:dir/>
          <dgm:animLvl val="lvl"/>
          <dgm:resizeHandles val="exact"/>
        </dgm:presLayoutVars>
      </dgm:prSet>
      <dgm:spPr/>
    </dgm:pt>
    <dgm:pt modelId="{191C8548-6A9E-4DEA-85F9-D22825EE6790}" type="pres">
      <dgm:prSet presAssocID="{4C479AA1-17CC-4D7C-8262-90E8815EEB31}" presName="linNode" presStyleCnt="0"/>
      <dgm:spPr/>
    </dgm:pt>
    <dgm:pt modelId="{E940BD33-4866-4634-A784-AE610C505248}" type="pres">
      <dgm:prSet presAssocID="{4C479AA1-17CC-4D7C-8262-90E8815EEB31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6A6C8285-419C-41F2-AD53-3D59C3E141F5}" type="pres">
      <dgm:prSet presAssocID="{4C479AA1-17CC-4D7C-8262-90E8815EEB31}" presName="descendantText" presStyleLbl="alignNode1" presStyleIdx="0" presStyleCnt="5" custLinFactNeighborX="-2825" custLinFactNeighborY="426">
        <dgm:presLayoutVars>
          <dgm:bulletEnabled/>
        </dgm:presLayoutVars>
      </dgm:prSet>
      <dgm:spPr/>
    </dgm:pt>
    <dgm:pt modelId="{9F321567-3970-4575-8FEE-364340001AE9}" type="pres">
      <dgm:prSet presAssocID="{40727240-093E-436E-B791-BD25624ACC9E}" presName="sp" presStyleCnt="0"/>
      <dgm:spPr/>
    </dgm:pt>
    <dgm:pt modelId="{3DD8AFB4-CD60-4E47-9937-2814012C743A}" type="pres">
      <dgm:prSet presAssocID="{69B9C669-AF4F-4C79-B042-53865D19EC4C}" presName="linNode" presStyleCnt="0"/>
      <dgm:spPr/>
    </dgm:pt>
    <dgm:pt modelId="{A76D8FED-7950-4912-B1AD-6A0D45BC019F}" type="pres">
      <dgm:prSet presAssocID="{69B9C669-AF4F-4C79-B042-53865D19EC4C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1C991389-7E80-42CD-8BFF-44D39E37726A}" type="pres">
      <dgm:prSet presAssocID="{69B9C669-AF4F-4C79-B042-53865D19EC4C}" presName="descendantText" presStyleLbl="alignNode1" presStyleIdx="1" presStyleCnt="5">
        <dgm:presLayoutVars>
          <dgm:bulletEnabled/>
        </dgm:presLayoutVars>
      </dgm:prSet>
      <dgm:spPr/>
    </dgm:pt>
    <dgm:pt modelId="{039469C5-619C-4E67-956A-741D5C54E82F}" type="pres">
      <dgm:prSet presAssocID="{54E068AA-98E5-489B-9DE4-C237C441D992}" presName="sp" presStyleCnt="0"/>
      <dgm:spPr/>
    </dgm:pt>
    <dgm:pt modelId="{62AB8A8B-4754-4FC7-9AAA-221261C2662D}" type="pres">
      <dgm:prSet presAssocID="{67126727-A6D0-4C09-BF05-5F80040F9927}" presName="linNode" presStyleCnt="0"/>
      <dgm:spPr/>
    </dgm:pt>
    <dgm:pt modelId="{0C7FD6BB-17CF-4B37-B31E-155E31B58ADB}" type="pres">
      <dgm:prSet presAssocID="{67126727-A6D0-4C09-BF05-5F80040F9927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8826C9DF-34D4-4604-A91C-45FFA7DAFC77}" type="pres">
      <dgm:prSet presAssocID="{67126727-A6D0-4C09-BF05-5F80040F9927}" presName="descendantText" presStyleLbl="alignNode1" presStyleIdx="2" presStyleCnt="5">
        <dgm:presLayoutVars>
          <dgm:bulletEnabled/>
        </dgm:presLayoutVars>
      </dgm:prSet>
      <dgm:spPr/>
    </dgm:pt>
    <dgm:pt modelId="{0582BD6D-04D8-48B3-94F2-23C5C089FC9F}" type="pres">
      <dgm:prSet presAssocID="{406FE7DC-B47A-4B12-ABA3-B263902646FD}" presName="sp" presStyleCnt="0"/>
      <dgm:spPr/>
    </dgm:pt>
    <dgm:pt modelId="{34FE7DFC-55E3-49DF-ACD6-723F5373248E}" type="pres">
      <dgm:prSet presAssocID="{EF05EA17-03DF-4D5E-AA83-CB77762BB351}" presName="linNode" presStyleCnt="0"/>
      <dgm:spPr/>
    </dgm:pt>
    <dgm:pt modelId="{7CE48344-B7A1-4353-9AE2-32A322F557AC}" type="pres">
      <dgm:prSet presAssocID="{EF05EA17-03DF-4D5E-AA83-CB77762BB351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3A60E567-FF44-4C7B-A1D5-8F5DABE2C53A}" type="pres">
      <dgm:prSet presAssocID="{EF05EA17-03DF-4D5E-AA83-CB77762BB351}" presName="descendantText" presStyleLbl="alignNode1" presStyleIdx="3" presStyleCnt="5">
        <dgm:presLayoutVars>
          <dgm:bulletEnabled/>
        </dgm:presLayoutVars>
      </dgm:prSet>
      <dgm:spPr/>
    </dgm:pt>
    <dgm:pt modelId="{3B26F914-CF36-43D7-9B6A-FA36F6DF81BF}" type="pres">
      <dgm:prSet presAssocID="{D21A7C56-E835-4694-9534-B0974221CB03}" presName="sp" presStyleCnt="0"/>
      <dgm:spPr/>
    </dgm:pt>
    <dgm:pt modelId="{9ED0FE09-3672-49C9-BAAE-6DA321BABD84}" type="pres">
      <dgm:prSet presAssocID="{A809A6CB-C9BE-4334-A61D-BF5BEAA29FFC}" presName="linNode" presStyleCnt="0"/>
      <dgm:spPr/>
    </dgm:pt>
    <dgm:pt modelId="{082815F4-D8DC-497E-A233-C032CFA87536}" type="pres">
      <dgm:prSet presAssocID="{A809A6CB-C9BE-4334-A61D-BF5BEAA29FFC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C0B255A6-E177-4C93-88A6-3DD99C2F2AAF}" type="pres">
      <dgm:prSet presAssocID="{A809A6CB-C9BE-4334-A61D-BF5BEAA29FFC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368CE302-FFDF-4D91-BA2F-D5A1FFA9541E}" srcId="{4C479AA1-17CC-4D7C-8262-90E8815EEB31}" destId="{D5F9527D-7C04-4B37-AC62-1214ADD772EF}" srcOrd="0" destOrd="0" parTransId="{90551408-CFAA-4801-8C2F-8ED6CF734352}" sibTransId="{0738884E-8713-4D95-A3CA-1E29892A5058}"/>
    <dgm:cxn modelId="{F6686A19-4BF6-4626-BDAE-E242F15E9B3B}" srcId="{EF05EA17-03DF-4D5E-AA83-CB77762BB351}" destId="{2F0890DB-2563-4541-A599-3A8FFD432E05}" srcOrd="0" destOrd="0" parTransId="{20C7A7CA-D9B6-4BAD-A75C-2FEA1C00FF2E}" sibTransId="{6B2A49DA-2C22-4E76-9D7D-58BD2E320B58}"/>
    <dgm:cxn modelId="{DE851420-F426-400E-A33B-6EA8E3CA535B}" type="presOf" srcId="{0C259FD6-01A8-404B-A5F3-2695ABE6E9E2}" destId="{C0B255A6-E177-4C93-88A6-3DD99C2F2AAF}" srcOrd="0" destOrd="0" presId="urn:microsoft.com/office/officeart/2016/7/layout/VerticalHollowActionList"/>
    <dgm:cxn modelId="{EBD16529-9885-41FB-9BA9-14AE49317B93}" type="presOf" srcId="{D5F9527D-7C04-4B37-AC62-1214ADD772EF}" destId="{6A6C8285-419C-41F2-AD53-3D59C3E141F5}" srcOrd="0" destOrd="0" presId="urn:microsoft.com/office/officeart/2016/7/layout/VerticalHollowActionList"/>
    <dgm:cxn modelId="{31122633-2B26-4454-901E-4E2331130D61}" type="presOf" srcId="{755C17D3-4927-4C61-ACB4-5BF59F70ED24}" destId="{1C991389-7E80-42CD-8BFF-44D39E37726A}" srcOrd="0" destOrd="0" presId="urn:microsoft.com/office/officeart/2016/7/layout/VerticalHollowActionList"/>
    <dgm:cxn modelId="{76357C3A-563C-4025-B37E-8A021522AB62}" srcId="{A809A6CB-C9BE-4334-A61D-BF5BEAA29FFC}" destId="{0C259FD6-01A8-404B-A5F3-2695ABE6E9E2}" srcOrd="0" destOrd="0" parTransId="{82EB40FF-21D1-454C-A5D8-1AB674ECED90}" sibTransId="{87FC08E5-CC68-47E6-BCEE-B718FCA65773}"/>
    <dgm:cxn modelId="{0D05CB67-AFAE-4303-89FB-BBE0CCC75478}" type="presOf" srcId="{C7E79137-729B-4D6A-B1BB-F82B0BC56A6B}" destId="{8826C9DF-34D4-4604-A91C-45FFA7DAFC77}" srcOrd="0" destOrd="0" presId="urn:microsoft.com/office/officeart/2016/7/layout/VerticalHollowActionList"/>
    <dgm:cxn modelId="{CBAF194B-5EF3-4C5B-8FF8-4B680DBA3AE0}" type="presOf" srcId="{67126727-A6D0-4C09-BF05-5F80040F9927}" destId="{0C7FD6BB-17CF-4B37-B31E-155E31B58ADB}" srcOrd="0" destOrd="0" presId="urn:microsoft.com/office/officeart/2016/7/layout/VerticalHollowActionList"/>
    <dgm:cxn modelId="{A3CF8D56-A7AB-45D8-814E-6E55D7952818}" srcId="{866255B3-84BB-4833-A7C7-4F74F8E236B6}" destId="{EF05EA17-03DF-4D5E-AA83-CB77762BB351}" srcOrd="3" destOrd="0" parTransId="{CE083F75-B39C-4E6A-8803-3AA17266759E}" sibTransId="{D21A7C56-E835-4694-9534-B0974221CB03}"/>
    <dgm:cxn modelId="{B250F980-CAC6-4FBE-B40A-B2345CC1FD1A}" srcId="{866255B3-84BB-4833-A7C7-4F74F8E236B6}" destId="{4C479AA1-17CC-4D7C-8262-90E8815EEB31}" srcOrd="0" destOrd="0" parTransId="{0DB03290-B059-4B9D-B629-EB7C10992FC7}" sibTransId="{40727240-093E-436E-B791-BD25624ACC9E}"/>
    <dgm:cxn modelId="{A530AA8A-B832-4639-8124-6ED06B6F72BB}" type="presOf" srcId="{4C479AA1-17CC-4D7C-8262-90E8815EEB31}" destId="{E940BD33-4866-4634-A784-AE610C505248}" srcOrd="0" destOrd="0" presId="urn:microsoft.com/office/officeart/2016/7/layout/VerticalHollowActionList"/>
    <dgm:cxn modelId="{0D512298-9A39-46D9-AE45-D6B42797AC08}" srcId="{866255B3-84BB-4833-A7C7-4F74F8E236B6}" destId="{69B9C669-AF4F-4C79-B042-53865D19EC4C}" srcOrd="1" destOrd="0" parTransId="{62BA4F14-DC3F-4DC4-B7F3-A5B40DFB8599}" sibTransId="{54E068AA-98E5-489B-9DE4-C237C441D992}"/>
    <dgm:cxn modelId="{5B1B0CA6-10D7-438F-ADBF-2FC36E41B18D}" srcId="{866255B3-84BB-4833-A7C7-4F74F8E236B6}" destId="{A809A6CB-C9BE-4334-A61D-BF5BEAA29FFC}" srcOrd="4" destOrd="0" parTransId="{B1DCB5DD-30D6-4CCE-A709-2A18EABC1E61}" sibTransId="{BF755190-CE2A-4319-9F1A-F7EDB3BF83D8}"/>
    <dgm:cxn modelId="{3A4308AA-7C9B-4FAE-BCC5-C03CE4656217}" type="presOf" srcId="{EF05EA17-03DF-4D5E-AA83-CB77762BB351}" destId="{7CE48344-B7A1-4353-9AE2-32A322F557AC}" srcOrd="0" destOrd="0" presId="urn:microsoft.com/office/officeart/2016/7/layout/VerticalHollowActionList"/>
    <dgm:cxn modelId="{6684F9B0-1AB1-4364-96D7-8A253086D8D6}" type="presOf" srcId="{A809A6CB-C9BE-4334-A61D-BF5BEAA29FFC}" destId="{082815F4-D8DC-497E-A233-C032CFA87536}" srcOrd="0" destOrd="0" presId="urn:microsoft.com/office/officeart/2016/7/layout/VerticalHollowActionList"/>
    <dgm:cxn modelId="{E388C2C4-786A-478E-9EBB-0FAC8631C571}" srcId="{67126727-A6D0-4C09-BF05-5F80040F9927}" destId="{C7E79137-729B-4D6A-B1BB-F82B0BC56A6B}" srcOrd="0" destOrd="0" parTransId="{9166ADB4-CD8D-4C4C-93D7-33A52ECB526D}" sibTransId="{7D6B9C47-E787-456F-9E22-21027CC314AF}"/>
    <dgm:cxn modelId="{5B7C89C5-4CEA-48A5-92FC-9380909EAD92}" type="presOf" srcId="{866255B3-84BB-4833-A7C7-4F74F8E236B6}" destId="{CE2BAE99-B917-4A55-A292-8AF9EEDF1099}" srcOrd="0" destOrd="0" presId="urn:microsoft.com/office/officeart/2016/7/layout/VerticalHollowActionList"/>
    <dgm:cxn modelId="{3699BBDD-8F12-48E1-80D6-CFA3FA986A24}" type="presOf" srcId="{2F0890DB-2563-4541-A599-3A8FFD432E05}" destId="{3A60E567-FF44-4C7B-A1D5-8F5DABE2C53A}" srcOrd="0" destOrd="0" presId="urn:microsoft.com/office/officeart/2016/7/layout/VerticalHollowActionList"/>
    <dgm:cxn modelId="{CAF994F6-E192-4660-B46B-64579EA6AF0A}" type="presOf" srcId="{69B9C669-AF4F-4C79-B042-53865D19EC4C}" destId="{A76D8FED-7950-4912-B1AD-6A0D45BC019F}" srcOrd="0" destOrd="0" presId="urn:microsoft.com/office/officeart/2016/7/layout/VerticalHollowActionList"/>
    <dgm:cxn modelId="{AEDF34F7-FC5A-42F8-84B8-6AE2C2406286}" srcId="{69B9C669-AF4F-4C79-B042-53865D19EC4C}" destId="{755C17D3-4927-4C61-ACB4-5BF59F70ED24}" srcOrd="0" destOrd="0" parTransId="{EA78A101-B264-4AED-816B-36F69488CC3D}" sibTransId="{6061D30A-3EF8-4D26-A65F-EA433476E247}"/>
    <dgm:cxn modelId="{BF344FFA-5FB1-4E00-BD48-DEF86C72CC21}" srcId="{866255B3-84BB-4833-A7C7-4F74F8E236B6}" destId="{67126727-A6D0-4C09-BF05-5F80040F9927}" srcOrd="2" destOrd="0" parTransId="{1227ED67-B327-4F1F-A9DC-7056D9F06329}" sibTransId="{406FE7DC-B47A-4B12-ABA3-B263902646FD}"/>
    <dgm:cxn modelId="{D60F3362-6187-4B09-B485-F73F3B317898}" type="presParOf" srcId="{CE2BAE99-B917-4A55-A292-8AF9EEDF1099}" destId="{191C8548-6A9E-4DEA-85F9-D22825EE6790}" srcOrd="0" destOrd="0" presId="urn:microsoft.com/office/officeart/2016/7/layout/VerticalHollowActionList"/>
    <dgm:cxn modelId="{BAEC4471-8E4C-4520-9713-12673E7FAFC1}" type="presParOf" srcId="{191C8548-6A9E-4DEA-85F9-D22825EE6790}" destId="{E940BD33-4866-4634-A784-AE610C505248}" srcOrd="0" destOrd="0" presId="urn:microsoft.com/office/officeart/2016/7/layout/VerticalHollowActionList"/>
    <dgm:cxn modelId="{738EAF2C-F3CE-4AEC-9BF0-B770DA18AA3B}" type="presParOf" srcId="{191C8548-6A9E-4DEA-85F9-D22825EE6790}" destId="{6A6C8285-419C-41F2-AD53-3D59C3E141F5}" srcOrd="1" destOrd="0" presId="urn:microsoft.com/office/officeart/2016/7/layout/VerticalHollowActionList"/>
    <dgm:cxn modelId="{6C0762B5-6D6C-45D2-961E-F1FA859F2CE2}" type="presParOf" srcId="{CE2BAE99-B917-4A55-A292-8AF9EEDF1099}" destId="{9F321567-3970-4575-8FEE-364340001AE9}" srcOrd="1" destOrd="0" presId="urn:microsoft.com/office/officeart/2016/7/layout/VerticalHollowActionList"/>
    <dgm:cxn modelId="{6D70AF0A-5EE9-43F4-9EEA-4B6E26A25F6B}" type="presParOf" srcId="{CE2BAE99-B917-4A55-A292-8AF9EEDF1099}" destId="{3DD8AFB4-CD60-4E47-9937-2814012C743A}" srcOrd="2" destOrd="0" presId="urn:microsoft.com/office/officeart/2016/7/layout/VerticalHollowActionList"/>
    <dgm:cxn modelId="{3738FF48-BDBB-452F-BED2-DDDAB45F5D31}" type="presParOf" srcId="{3DD8AFB4-CD60-4E47-9937-2814012C743A}" destId="{A76D8FED-7950-4912-B1AD-6A0D45BC019F}" srcOrd="0" destOrd="0" presId="urn:microsoft.com/office/officeart/2016/7/layout/VerticalHollowActionList"/>
    <dgm:cxn modelId="{638D4B2F-75F2-4054-B7CD-3322944102EB}" type="presParOf" srcId="{3DD8AFB4-CD60-4E47-9937-2814012C743A}" destId="{1C991389-7E80-42CD-8BFF-44D39E37726A}" srcOrd="1" destOrd="0" presId="urn:microsoft.com/office/officeart/2016/7/layout/VerticalHollowActionList"/>
    <dgm:cxn modelId="{A1427769-8275-4C43-A098-C341EF33DB2C}" type="presParOf" srcId="{CE2BAE99-B917-4A55-A292-8AF9EEDF1099}" destId="{039469C5-619C-4E67-956A-741D5C54E82F}" srcOrd="3" destOrd="0" presId="urn:microsoft.com/office/officeart/2016/7/layout/VerticalHollowActionList"/>
    <dgm:cxn modelId="{4A7990EE-0404-40C0-B0C5-7809D079BA8D}" type="presParOf" srcId="{CE2BAE99-B917-4A55-A292-8AF9EEDF1099}" destId="{62AB8A8B-4754-4FC7-9AAA-221261C2662D}" srcOrd="4" destOrd="0" presId="urn:microsoft.com/office/officeart/2016/7/layout/VerticalHollowActionList"/>
    <dgm:cxn modelId="{BC4CD3BD-2653-42E6-ADBC-71A1EC82FEA3}" type="presParOf" srcId="{62AB8A8B-4754-4FC7-9AAA-221261C2662D}" destId="{0C7FD6BB-17CF-4B37-B31E-155E31B58ADB}" srcOrd="0" destOrd="0" presId="urn:microsoft.com/office/officeart/2016/7/layout/VerticalHollowActionList"/>
    <dgm:cxn modelId="{F48515C7-5AD2-4E3C-AE6B-1ACF734F5155}" type="presParOf" srcId="{62AB8A8B-4754-4FC7-9AAA-221261C2662D}" destId="{8826C9DF-34D4-4604-A91C-45FFA7DAFC77}" srcOrd="1" destOrd="0" presId="urn:microsoft.com/office/officeart/2016/7/layout/VerticalHollowActionList"/>
    <dgm:cxn modelId="{C054D50C-C1EE-415A-BFBA-E29926FACF62}" type="presParOf" srcId="{CE2BAE99-B917-4A55-A292-8AF9EEDF1099}" destId="{0582BD6D-04D8-48B3-94F2-23C5C089FC9F}" srcOrd="5" destOrd="0" presId="urn:microsoft.com/office/officeart/2016/7/layout/VerticalHollowActionList"/>
    <dgm:cxn modelId="{ABA01ECC-A4B3-4427-9386-614C1A609A81}" type="presParOf" srcId="{CE2BAE99-B917-4A55-A292-8AF9EEDF1099}" destId="{34FE7DFC-55E3-49DF-ACD6-723F5373248E}" srcOrd="6" destOrd="0" presId="urn:microsoft.com/office/officeart/2016/7/layout/VerticalHollowActionList"/>
    <dgm:cxn modelId="{3828F3BF-C2C7-4F3C-A3AF-E025842953E1}" type="presParOf" srcId="{34FE7DFC-55E3-49DF-ACD6-723F5373248E}" destId="{7CE48344-B7A1-4353-9AE2-32A322F557AC}" srcOrd="0" destOrd="0" presId="urn:microsoft.com/office/officeart/2016/7/layout/VerticalHollowActionList"/>
    <dgm:cxn modelId="{837F0321-817D-4BD3-923C-197298F5301B}" type="presParOf" srcId="{34FE7DFC-55E3-49DF-ACD6-723F5373248E}" destId="{3A60E567-FF44-4C7B-A1D5-8F5DABE2C53A}" srcOrd="1" destOrd="0" presId="urn:microsoft.com/office/officeart/2016/7/layout/VerticalHollowActionList"/>
    <dgm:cxn modelId="{13480851-A51F-4EF5-90C0-7880ECDD589D}" type="presParOf" srcId="{CE2BAE99-B917-4A55-A292-8AF9EEDF1099}" destId="{3B26F914-CF36-43D7-9B6A-FA36F6DF81BF}" srcOrd="7" destOrd="0" presId="urn:microsoft.com/office/officeart/2016/7/layout/VerticalHollowActionList"/>
    <dgm:cxn modelId="{3A937A0C-F793-4894-8776-5AE08E526371}" type="presParOf" srcId="{CE2BAE99-B917-4A55-A292-8AF9EEDF1099}" destId="{9ED0FE09-3672-49C9-BAAE-6DA321BABD84}" srcOrd="8" destOrd="0" presId="urn:microsoft.com/office/officeart/2016/7/layout/VerticalHollowActionList"/>
    <dgm:cxn modelId="{2D992E03-6DF6-4B3F-B26F-831A334B0710}" type="presParOf" srcId="{9ED0FE09-3672-49C9-BAAE-6DA321BABD84}" destId="{082815F4-D8DC-497E-A233-C032CFA87536}" srcOrd="0" destOrd="0" presId="urn:microsoft.com/office/officeart/2016/7/layout/VerticalHollowActionList"/>
    <dgm:cxn modelId="{E53D5AA0-5520-4719-AE09-733CFEF80D67}" type="presParOf" srcId="{9ED0FE09-3672-49C9-BAAE-6DA321BABD84}" destId="{C0B255A6-E177-4C93-88A6-3DD99C2F2AAF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255B3-84BB-4833-A7C7-4F74F8E236B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79AA1-17CC-4D7C-8262-90E8815EEB31}">
      <dgm:prSet custT="1"/>
      <dgm:spPr/>
      <dgm:t>
        <a:bodyPr/>
        <a:lstStyle/>
        <a:p>
          <a:r>
            <a:rPr lang="en-US" sz="2800" dirty="0"/>
            <a:t>1</a:t>
          </a:r>
        </a:p>
      </dgm:t>
    </dgm:pt>
    <dgm:pt modelId="{0DB03290-B059-4B9D-B629-EB7C10992FC7}" type="parTrans" cxnId="{B250F980-CAC6-4FBE-B40A-B2345CC1FD1A}">
      <dgm:prSet/>
      <dgm:spPr/>
      <dgm:t>
        <a:bodyPr/>
        <a:lstStyle/>
        <a:p>
          <a:endParaRPr lang="en-US" sz="3200"/>
        </a:p>
      </dgm:t>
    </dgm:pt>
    <dgm:pt modelId="{40727240-093E-436E-B791-BD25624ACC9E}" type="sibTrans" cxnId="{B250F980-CAC6-4FBE-B40A-B2345CC1FD1A}">
      <dgm:prSet/>
      <dgm:spPr/>
      <dgm:t>
        <a:bodyPr/>
        <a:lstStyle/>
        <a:p>
          <a:endParaRPr lang="en-US" sz="3200"/>
        </a:p>
      </dgm:t>
    </dgm:pt>
    <dgm:pt modelId="{D5F9527D-7C04-4B37-AC62-1214ADD772EF}">
      <dgm:prSet custT="1"/>
      <dgm:spPr/>
      <dgm:t>
        <a:bodyPr/>
        <a:lstStyle/>
        <a:p>
          <a:r>
            <a:rPr lang="en-US" sz="2400" dirty="0"/>
            <a:t>Leave Laches Wood at approximately 1:30pm</a:t>
          </a:r>
        </a:p>
      </dgm:t>
    </dgm:pt>
    <dgm:pt modelId="{90551408-CFAA-4801-8C2F-8ED6CF734352}" type="parTrans" cxnId="{368CE302-FFDF-4D91-BA2F-D5A1FFA9541E}">
      <dgm:prSet/>
      <dgm:spPr/>
      <dgm:t>
        <a:bodyPr/>
        <a:lstStyle/>
        <a:p>
          <a:endParaRPr lang="en-US" sz="3200"/>
        </a:p>
      </dgm:t>
    </dgm:pt>
    <dgm:pt modelId="{0738884E-8713-4D95-A3CA-1E29892A5058}" type="sibTrans" cxnId="{368CE302-FFDF-4D91-BA2F-D5A1FFA9541E}">
      <dgm:prSet/>
      <dgm:spPr/>
      <dgm:t>
        <a:bodyPr/>
        <a:lstStyle/>
        <a:p>
          <a:endParaRPr lang="en-US" sz="3200"/>
        </a:p>
      </dgm:t>
    </dgm:pt>
    <dgm:pt modelId="{69B9C669-AF4F-4C79-B042-53865D19EC4C}">
      <dgm:prSet custT="1"/>
      <dgm:spPr/>
      <dgm:t>
        <a:bodyPr/>
        <a:lstStyle/>
        <a:p>
          <a:r>
            <a:rPr lang="en-US" sz="2800" dirty="0"/>
            <a:t>2</a:t>
          </a:r>
        </a:p>
      </dgm:t>
    </dgm:pt>
    <dgm:pt modelId="{62BA4F14-DC3F-4DC4-B7F3-A5B40DFB8599}" type="parTrans" cxnId="{0D512298-9A39-46D9-AE45-D6B42797AC08}">
      <dgm:prSet/>
      <dgm:spPr/>
      <dgm:t>
        <a:bodyPr/>
        <a:lstStyle/>
        <a:p>
          <a:endParaRPr lang="en-US" sz="3200"/>
        </a:p>
      </dgm:t>
    </dgm:pt>
    <dgm:pt modelId="{54E068AA-98E5-489B-9DE4-C237C441D992}" type="sibTrans" cxnId="{0D512298-9A39-46D9-AE45-D6B42797AC08}">
      <dgm:prSet/>
      <dgm:spPr/>
      <dgm:t>
        <a:bodyPr/>
        <a:lstStyle/>
        <a:p>
          <a:endParaRPr lang="en-US" sz="3200"/>
        </a:p>
      </dgm:t>
    </dgm:pt>
    <dgm:pt modelId="{755C17D3-4927-4C61-ACB4-5BF59F70ED24}">
      <dgm:prSet custT="1"/>
      <dgm:spPr/>
      <dgm:t>
        <a:bodyPr/>
        <a:lstStyle/>
        <a:p>
          <a:r>
            <a:rPr lang="en-US" sz="2400" dirty="0"/>
            <a:t>School will email you that we have left.</a:t>
          </a:r>
        </a:p>
      </dgm:t>
    </dgm:pt>
    <dgm:pt modelId="{EA78A101-B264-4AED-816B-36F69488CC3D}" type="parTrans" cxnId="{AEDF34F7-FC5A-42F8-84B8-6AE2C2406286}">
      <dgm:prSet/>
      <dgm:spPr/>
      <dgm:t>
        <a:bodyPr/>
        <a:lstStyle/>
        <a:p>
          <a:endParaRPr lang="en-US" sz="3200"/>
        </a:p>
      </dgm:t>
    </dgm:pt>
    <dgm:pt modelId="{6061D30A-3EF8-4D26-A65F-EA433476E247}" type="sibTrans" cxnId="{AEDF34F7-FC5A-42F8-84B8-6AE2C2406286}">
      <dgm:prSet/>
      <dgm:spPr/>
      <dgm:t>
        <a:bodyPr/>
        <a:lstStyle/>
        <a:p>
          <a:endParaRPr lang="en-US" sz="3200"/>
        </a:p>
      </dgm:t>
    </dgm:pt>
    <dgm:pt modelId="{67126727-A6D0-4C09-BF05-5F80040F9927}">
      <dgm:prSet custT="1"/>
      <dgm:spPr/>
      <dgm:t>
        <a:bodyPr/>
        <a:lstStyle/>
        <a:p>
          <a:r>
            <a:rPr lang="en-US" sz="2800" dirty="0"/>
            <a:t>3</a:t>
          </a:r>
        </a:p>
      </dgm:t>
    </dgm:pt>
    <dgm:pt modelId="{1227ED67-B327-4F1F-A9DC-7056D9F06329}" type="parTrans" cxnId="{BF344FFA-5FB1-4E00-BD48-DEF86C72CC21}">
      <dgm:prSet/>
      <dgm:spPr/>
      <dgm:t>
        <a:bodyPr/>
        <a:lstStyle/>
        <a:p>
          <a:endParaRPr lang="en-US" sz="3200"/>
        </a:p>
      </dgm:t>
    </dgm:pt>
    <dgm:pt modelId="{406FE7DC-B47A-4B12-ABA3-B263902646FD}" type="sibTrans" cxnId="{BF344FFA-5FB1-4E00-BD48-DEF86C72CC21}">
      <dgm:prSet/>
      <dgm:spPr/>
      <dgm:t>
        <a:bodyPr/>
        <a:lstStyle/>
        <a:p>
          <a:endParaRPr lang="en-US" sz="3200"/>
        </a:p>
      </dgm:t>
    </dgm:pt>
    <dgm:pt modelId="{C7E79137-729B-4D6A-B1BB-F82B0BC56A6B}">
      <dgm:prSet custT="1"/>
      <dgm:spPr/>
      <dgm:t>
        <a:bodyPr/>
        <a:lstStyle/>
        <a:p>
          <a:r>
            <a:rPr lang="en-US" sz="2400" dirty="0"/>
            <a:t>Arrive at school by </a:t>
          </a:r>
        </a:p>
        <a:p>
          <a:r>
            <a:rPr lang="en-US" sz="2400" dirty="0"/>
            <a:t>3 pm. </a:t>
          </a:r>
        </a:p>
      </dgm:t>
    </dgm:pt>
    <dgm:pt modelId="{9166ADB4-CD8D-4C4C-93D7-33A52ECB526D}" type="parTrans" cxnId="{E388C2C4-786A-478E-9EBB-0FAC8631C571}">
      <dgm:prSet/>
      <dgm:spPr/>
      <dgm:t>
        <a:bodyPr/>
        <a:lstStyle/>
        <a:p>
          <a:endParaRPr lang="en-US" sz="3200"/>
        </a:p>
      </dgm:t>
    </dgm:pt>
    <dgm:pt modelId="{7D6B9C47-E787-456F-9E22-21027CC314AF}" type="sibTrans" cxnId="{E388C2C4-786A-478E-9EBB-0FAC8631C571}">
      <dgm:prSet/>
      <dgm:spPr/>
      <dgm:t>
        <a:bodyPr/>
        <a:lstStyle/>
        <a:p>
          <a:endParaRPr lang="en-US" sz="3200"/>
        </a:p>
      </dgm:t>
    </dgm:pt>
    <dgm:pt modelId="{EF05EA17-03DF-4D5E-AA83-CB77762BB351}">
      <dgm:prSet custT="1"/>
      <dgm:spPr/>
      <dgm:t>
        <a:bodyPr/>
        <a:lstStyle/>
        <a:p>
          <a:r>
            <a:rPr lang="en-US" sz="2800" dirty="0"/>
            <a:t>4</a:t>
          </a:r>
        </a:p>
      </dgm:t>
    </dgm:pt>
    <dgm:pt modelId="{CE083F75-B39C-4E6A-8803-3AA17266759E}" type="parTrans" cxnId="{A3CF8D56-A7AB-45D8-814E-6E55D7952818}">
      <dgm:prSet/>
      <dgm:spPr/>
      <dgm:t>
        <a:bodyPr/>
        <a:lstStyle/>
        <a:p>
          <a:endParaRPr lang="en-US" sz="3200"/>
        </a:p>
      </dgm:t>
    </dgm:pt>
    <dgm:pt modelId="{D21A7C56-E835-4694-9534-B0974221CB03}" type="sibTrans" cxnId="{A3CF8D56-A7AB-45D8-814E-6E55D7952818}">
      <dgm:prSet/>
      <dgm:spPr/>
      <dgm:t>
        <a:bodyPr/>
        <a:lstStyle/>
        <a:p>
          <a:endParaRPr lang="en-US" sz="3200"/>
        </a:p>
      </dgm:t>
    </dgm:pt>
    <dgm:pt modelId="{2F0890DB-2563-4541-A599-3A8FFD432E05}">
      <dgm:prSet custT="1"/>
      <dgm:spPr/>
      <dgm:t>
        <a:bodyPr/>
        <a:lstStyle/>
        <a:p>
          <a:r>
            <a:rPr lang="en-US" sz="2400" dirty="0"/>
            <a:t>Collect children from the coach.</a:t>
          </a:r>
        </a:p>
        <a:p>
          <a:r>
            <a:rPr lang="en-US" sz="2400" dirty="0"/>
            <a:t>Enjoy the weekend. </a:t>
          </a:r>
        </a:p>
      </dgm:t>
    </dgm:pt>
    <dgm:pt modelId="{20C7A7CA-D9B6-4BAD-A75C-2FEA1C00FF2E}" type="parTrans" cxnId="{F6686A19-4BF6-4626-BDAE-E242F15E9B3B}">
      <dgm:prSet/>
      <dgm:spPr/>
      <dgm:t>
        <a:bodyPr/>
        <a:lstStyle/>
        <a:p>
          <a:endParaRPr lang="en-US" sz="3200"/>
        </a:p>
      </dgm:t>
    </dgm:pt>
    <dgm:pt modelId="{6B2A49DA-2C22-4E76-9D7D-58BD2E320B58}" type="sibTrans" cxnId="{F6686A19-4BF6-4626-BDAE-E242F15E9B3B}">
      <dgm:prSet/>
      <dgm:spPr/>
      <dgm:t>
        <a:bodyPr/>
        <a:lstStyle/>
        <a:p>
          <a:endParaRPr lang="en-US" sz="3200"/>
        </a:p>
      </dgm:t>
    </dgm:pt>
    <dgm:pt modelId="{CE2BAE99-B917-4A55-A292-8AF9EEDF1099}" type="pres">
      <dgm:prSet presAssocID="{866255B3-84BB-4833-A7C7-4F74F8E236B6}" presName="Name0" presStyleCnt="0">
        <dgm:presLayoutVars>
          <dgm:dir/>
          <dgm:animLvl val="lvl"/>
          <dgm:resizeHandles val="exact"/>
        </dgm:presLayoutVars>
      </dgm:prSet>
      <dgm:spPr/>
    </dgm:pt>
    <dgm:pt modelId="{191C8548-6A9E-4DEA-85F9-D22825EE6790}" type="pres">
      <dgm:prSet presAssocID="{4C479AA1-17CC-4D7C-8262-90E8815EEB31}" presName="linNode" presStyleCnt="0"/>
      <dgm:spPr/>
    </dgm:pt>
    <dgm:pt modelId="{E940BD33-4866-4634-A784-AE610C505248}" type="pres">
      <dgm:prSet presAssocID="{4C479AA1-17CC-4D7C-8262-90E8815EEB31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6A6C8285-419C-41F2-AD53-3D59C3E141F5}" type="pres">
      <dgm:prSet presAssocID="{4C479AA1-17CC-4D7C-8262-90E8815EEB31}" presName="descendantText" presStyleLbl="alignNode1" presStyleIdx="0" presStyleCnt="4">
        <dgm:presLayoutVars>
          <dgm:bulletEnabled/>
        </dgm:presLayoutVars>
      </dgm:prSet>
      <dgm:spPr/>
    </dgm:pt>
    <dgm:pt modelId="{9F321567-3970-4575-8FEE-364340001AE9}" type="pres">
      <dgm:prSet presAssocID="{40727240-093E-436E-B791-BD25624ACC9E}" presName="sp" presStyleCnt="0"/>
      <dgm:spPr/>
    </dgm:pt>
    <dgm:pt modelId="{3DD8AFB4-CD60-4E47-9937-2814012C743A}" type="pres">
      <dgm:prSet presAssocID="{69B9C669-AF4F-4C79-B042-53865D19EC4C}" presName="linNode" presStyleCnt="0"/>
      <dgm:spPr/>
    </dgm:pt>
    <dgm:pt modelId="{A76D8FED-7950-4912-B1AD-6A0D45BC019F}" type="pres">
      <dgm:prSet presAssocID="{69B9C669-AF4F-4C79-B042-53865D19EC4C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1C991389-7E80-42CD-8BFF-44D39E37726A}" type="pres">
      <dgm:prSet presAssocID="{69B9C669-AF4F-4C79-B042-53865D19EC4C}" presName="descendantText" presStyleLbl="alignNode1" presStyleIdx="1" presStyleCnt="4">
        <dgm:presLayoutVars>
          <dgm:bulletEnabled/>
        </dgm:presLayoutVars>
      </dgm:prSet>
      <dgm:spPr/>
    </dgm:pt>
    <dgm:pt modelId="{039469C5-619C-4E67-956A-741D5C54E82F}" type="pres">
      <dgm:prSet presAssocID="{54E068AA-98E5-489B-9DE4-C237C441D992}" presName="sp" presStyleCnt="0"/>
      <dgm:spPr/>
    </dgm:pt>
    <dgm:pt modelId="{62AB8A8B-4754-4FC7-9AAA-221261C2662D}" type="pres">
      <dgm:prSet presAssocID="{67126727-A6D0-4C09-BF05-5F80040F9927}" presName="linNode" presStyleCnt="0"/>
      <dgm:spPr/>
    </dgm:pt>
    <dgm:pt modelId="{0C7FD6BB-17CF-4B37-B31E-155E31B58ADB}" type="pres">
      <dgm:prSet presAssocID="{67126727-A6D0-4C09-BF05-5F80040F9927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8826C9DF-34D4-4604-A91C-45FFA7DAFC77}" type="pres">
      <dgm:prSet presAssocID="{67126727-A6D0-4C09-BF05-5F80040F9927}" presName="descendantText" presStyleLbl="alignNode1" presStyleIdx="2" presStyleCnt="4">
        <dgm:presLayoutVars>
          <dgm:bulletEnabled/>
        </dgm:presLayoutVars>
      </dgm:prSet>
      <dgm:spPr/>
    </dgm:pt>
    <dgm:pt modelId="{0582BD6D-04D8-48B3-94F2-23C5C089FC9F}" type="pres">
      <dgm:prSet presAssocID="{406FE7DC-B47A-4B12-ABA3-B263902646FD}" presName="sp" presStyleCnt="0"/>
      <dgm:spPr/>
    </dgm:pt>
    <dgm:pt modelId="{34FE7DFC-55E3-49DF-ACD6-723F5373248E}" type="pres">
      <dgm:prSet presAssocID="{EF05EA17-03DF-4D5E-AA83-CB77762BB351}" presName="linNode" presStyleCnt="0"/>
      <dgm:spPr/>
    </dgm:pt>
    <dgm:pt modelId="{7CE48344-B7A1-4353-9AE2-32A322F557AC}" type="pres">
      <dgm:prSet presAssocID="{EF05EA17-03DF-4D5E-AA83-CB77762BB351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3A60E567-FF44-4C7B-A1D5-8F5DABE2C53A}" type="pres">
      <dgm:prSet presAssocID="{EF05EA17-03DF-4D5E-AA83-CB77762BB351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368CE302-FFDF-4D91-BA2F-D5A1FFA9541E}" srcId="{4C479AA1-17CC-4D7C-8262-90E8815EEB31}" destId="{D5F9527D-7C04-4B37-AC62-1214ADD772EF}" srcOrd="0" destOrd="0" parTransId="{90551408-CFAA-4801-8C2F-8ED6CF734352}" sibTransId="{0738884E-8713-4D95-A3CA-1E29892A5058}"/>
    <dgm:cxn modelId="{F6686A19-4BF6-4626-BDAE-E242F15E9B3B}" srcId="{EF05EA17-03DF-4D5E-AA83-CB77762BB351}" destId="{2F0890DB-2563-4541-A599-3A8FFD432E05}" srcOrd="0" destOrd="0" parTransId="{20C7A7CA-D9B6-4BAD-A75C-2FEA1C00FF2E}" sibTransId="{6B2A49DA-2C22-4E76-9D7D-58BD2E320B58}"/>
    <dgm:cxn modelId="{EBD16529-9885-41FB-9BA9-14AE49317B93}" type="presOf" srcId="{D5F9527D-7C04-4B37-AC62-1214ADD772EF}" destId="{6A6C8285-419C-41F2-AD53-3D59C3E141F5}" srcOrd="0" destOrd="0" presId="urn:microsoft.com/office/officeart/2016/7/layout/VerticalHollowActionList"/>
    <dgm:cxn modelId="{31122633-2B26-4454-901E-4E2331130D61}" type="presOf" srcId="{755C17D3-4927-4C61-ACB4-5BF59F70ED24}" destId="{1C991389-7E80-42CD-8BFF-44D39E37726A}" srcOrd="0" destOrd="0" presId="urn:microsoft.com/office/officeart/2016/7/layout/VerticalHollowActionList"/>
    <dgm:cxn modelId="{0D05CB67-AFAE-4303-89FB-BBE0CCC75478}" type="presOf" srcId="{C7E79137-729B-4D6A-B1BB-F82B0BC56A6B}" destId="{8826C9DF-34D4-4604-A91C-45FFA7DAFC77}" srcOrd="0" destOrd="0" presId="urn:microsoft.com/office/officeart/2016/7/layout/VerticalHollowActionList"/>
    <dgm:cxn modelId="{CBAF194B-5EF3-4C5B-8FF8-4B680DBA3AE0}" type="presOf" srcId="{67126727-A6D0-4C09-BF05-5F80040F9927}" destId="{0C7FD6BB-17CF-4B37-B31E-155E31B58ADB}" srcOrd="0" destOrd="0" presId="urn:microsoft.com/office/officeart/2016/7/layout/VerticalHollowActionList"/>
    <dgm:cxn modelId="{A3CF8D56-A7AB-45D8-814E-6E55D7952818}" srcId="{866255B3-84BB-4833-A7C7-4F74F8E236B6}" destId="{EF05EA17-03DF-4D5E-AA83-CB77762BB351}" srcOrd="3" destOrd="0" parTransId="{CE083F75-B39C-4E6A-8803-3AA17266759E}" sibTransId="{D21A7C56-E835-4694-9534-B0974221CB03}"/>
    <dgm:cxn modelId="{B250F980-CAC6-4FBE-B40A-B2345CC1FD1A}" srcId="{866255B3-84BB-4833-A7C7-4F74F8E236B6}" destId="{4C479AA1-17CC-4D7C-8262-90E8815EEB31}" srcOrd="0" destOrd="0" parTransId="{0DB03290-B059-4B9D-B629-EB7C10992FC7}" sibTransId="{40727240-093E-436E-B791-BD25624ACC9E}"/>
    <dgm:cxn modelId="{A530AA8A-B832-4639-8124-6ED06B6F72BB}" type="presOf" srcId="{4C479AA1-17CC-4D7C-8262-90E8815EEB31}" destId="{E940BD33-4866-4634-A784-AE610C505248}" srcOrd="0" destOrd="0" presId="urn:microsoft.com/office/officeart/2016/7/layout/VerticalHollowActionList"/>
    <dgm:cxn modelId="{0D512298-9A39-46D9-AE45-D6B42797AC08}" srcId="{866255B3-84BB-4833-A7C7-4F74F8E236B6}" destId="{69B9C669-AF4F-4C79-B042-53865D19EC4C}" srcOrd="1" destOrd="0" parTransId="{62BA4F14-DC3F-4DC4-B7F3-A5B40DFB8599}" sibTransId="{54E068AA-98E5-489B-9DE4-C237C441D992}"/>
    <dgm:cxn modelId="{3A4308AA-7C9B-4FAE-BCC5-C03CE4656217}" type="presOf" srcId="{EF05EA17-03DF-4D5E-AA83-CB77762BB351}" destId="{7CE48344-B7A1-4353-9AE2-32A322F557AC}" srcOrd="0" destOrd="0" presId="urn:microsoft.com/office/officeart/2016/7/layout/VerticalHollowActionList"/>
    <dgm:cxn modelId="{E388C2C4-786A-478E-9EBB-0FAC8631C571}" srcId="{67126727-A6D0-4C09-BF05-5F80040F9927}" destId="{C7E79137-729B-4D6A-B1BB-F82B0BC56A6B}" srcOrd="0" destOrd="0" parTransId="{9166ADB4-CD8D-4C4C-93D7-33A52ECB526D}" sibTransId="{7D6B9C47-E787-456F-9E22-21027CC314AF}"/>
    <dgm:cxn modelId="{5B7C89C5-4CEA-48A5-92FC-9380909EAD92}" type="presOf" srcId="{866255B3-84BB-4833-A7C7-4F74F8E236B6}" destId="{CE2BAE99-B917-4A55-A292-8AF9EEDF1099}" srcOrd="0" destOrd="0" presId="urn:microsoft.com/office/officeart/2016/7/layout/VerticalHollowActionList"/>
    <dgm:cxn modelId="{3699BBDD-8F12-48E1-80D6-CFA3FA986A24}" type="presOf" srcId="{2F0890DB-2563-4541-A599-3A8FFD432E05}" destId="{3A60E567-FF44-4C7B-A1D5-8F5DABE2C53A}" srcOrd="0" destOrd="0" presId="urn:microsoft.com/office/officeart/2016/7/layout/VerticalHollowActionList"/>
    <dgm:cxn modelId="{CAF994F6-E192-4660-B46B-64579EA6AF0A}" type="presOf" srcId="{69B9C669-AF4F-4C79-B042-53865D19EC4C}" destId="{A76D8FED-7950-4912-B1AD-6A0D45BC019F}" srcOrd="0" destOrd="0" presId="urn:microsoft.com/office/officeart/2016/7/layout/VerticalHollowActionList"/>
    <dgm:cxn modelId="{AEDF34F7-FC5A-42F8-84B8-6AE2C2406286}" srcId="{69B9C669-AF4F-4C79-B042-53865D19EC4C}" destId="{755C17D3-4927-4C61-ACB4-5BF59F70ED24}" srcOrd="0" destOrd="0" parTransId="{EA78A101-B264-4AED-816B-36F69488CC3D}" sibTransId="{6061D30A-3EF8-4D26-A65F-EA433476E247}"/>
    <dgm:cxn modelId="{BF344FFA-5FB1-4E00-BD48-DEF86C72CC21}" srcId="{866255B3-84BB-4833-A7C7-4F74F8E236B6}" destId="{67126727-A6D0-4C09-BF05-5F80040F9927}" srcOrd="2" destOrd="0" parTransId="{1227ED67-B327-4F1F-A9DC-7056D9F06329}" sibTransId="{406FE7DC-B47A-4B12-ABA3-B263902646FD}"/>
    <dgm:cxn modelId="{D60F3362-6187-4B09-B485-F73F3B317898}" type="presParOf" srcId="{CE2BAE99-B917-4A55-A292-8AF9EEDF1099}" destId="{191C8548-6A9E-4DEA-85F9-D22825EE6790}" srcOrd="0" destOrd="0" presId="urn:microsoft.com/office/officeart/2016/7/layout/VerticalHollowActionList"/>
    <dgm:cxn modelId="{BAEC4471-8E4C-4520-9713-12673E7FAFC1}" type="presParOf" srcId="{191C8548-6A9E-4DEA-85F9-D22825EE6790}" destId="{E940BD33-4866-4634-A784-AE610C505248}" srcOrd="0" destOrd="0" presId="urn:microsoft.com/office/officeart/2016/7/layout/VerticalHollowActionList"/>
    <dgm:cxn modelId="{738EAF2C-F3CE-4AEC-9BF0-B770DA18AA3B}" type="presParOf" srcId="{191C8548-6A9E-4DEA-85F9-D22825EE6790}" destId="{6A6C8285-419C-41F2-AD53-3D59C3E141F5}" srcOrd="1" destOrd="0" presId="urn:microsoft.com/office/officeart/2016/7/layout/VerticalHollowActionList"/>
    <dgm:cxn modelId="{6C0762B5-6D6C-45D2-961E-F1FA859F2CE2}" type="presParOf" srcId="{CE2BAE99-B917-4A55-A292-8AF9EEDF1099}" destId="{9F321567-3970-4575-8FEE-364340001AE9}" srcOrd="1" destOrd="0" presId="urn:microsoft.com/office/officeart/2016/7/layout/VerticalHollowActionList"/>
    <dgm:cxn modelId="{6D70AF0A-5EE9-43F4-9EEA-4B6E26A25F6B}" type="presParOf" srcId="{CE2BAE99-B917-4A55-A292-8AF9EEDF1099}" destId="{3DD8AFB4-CD60-4E47-9937-2814012C743A}" srcOrd="2" destOrd="0" presId="urn:microsoft.com/office/officeart/2016/7/layout/VerticalHollowActionList"/>
    <dgm:cxn modelId="{3738FF48-BDBB-452F-BED2-DDDAB45F5D31}" type="presParOf" srcId="{3DD8AFB4-CD60-4E47-9937-2814012C743A}" destId="{A76D8FED-7950-4912-B1AD-6A0D45BC019F}" srcOrd="0" destOrd="0" presId="urn:microsoft.com/office/officeart/2016/7/layout/VerticalHollowActionList"/>
    <dgm:cxn modelId="{638D4B2F-75F2-4054-B7CD-3322944102EB}" type="presParOf" srcId="{3DD8AFB4-CD60-4E47-9937-2814012C743A}" destId="{1C991389-7E80-42CD-8BFF-44D39E37726A}" srcOrd="1" destOrd="0" presId="urn:microsoft.com/office/officeart/2016/7/layout/VerticalHollowActionList"/>
    <dgm:cxn modelId="{A1427769-8275-4C43-A098-C341EF33DB2C}" type="presParOf" srcId="{CE2BAE99-B917-4A55-A292-8AF9EEDF1099}" destId="{039469C5-619C-4E67-956A-741D5C54E82F}" srcOrd="3" destOrd="0" presId="urn:microsoft.com/office/officeart/2016/7/layout/VerticalHollowActionList"/>
    <dgm:cxn modelId="{4A7990EE-0404-40C0-B0C5-7809D079BA8D}" type="presParOf" srcId="{CE2BAE99-B917-4A55-A292-8AF9EEDF1099}" destId="{62AB8A8B-4754-4FC7-9AAA-221261C2662D}" srcOrd="4" destOrd="0" presId="urn:microsoft.com/office/officeart/2016/7/layout/VerticalHollowActionList"/>
    <dgm:cxn modelId="{BC4CD3BD-2653-42E6-ADBC-71A1EC82FEA3}" type="presParOf" srcId="{62AB8A8B-4754-4FC7-9AAA-221261C2662D}" destId="{0C7FD6BB-17CF-4B37-B31E-155E31B58ADB}" srcOrd="0" destOrd="0" presId="urn:microsoft.com/office/officeart/2016/7/layout/VerticalHollowActionList"/>
    <dgm:cxn modelId="{F48515C7-5AD2-4E3C-AE6B-1ACF734F5155}" type="presParOf" srcId="{62AB8A8B-4754-4FC7-9AAA-221261C2662D}" destId="{8826C9DF-34D4-4604-A91C-45FFA7DAFC77}" srcOrd="1" destOrd="0" presId="urn:microsoft.com/office/officeart/2016/7/layout/VerticalHollowActionList"/>
    <dgm:cxn modelId="{C054D50C-C1EE-415A-BFBA-E29926FACF62}" type="presParOf" srcId="{CE2BAE99-B917-4A55-A292-8AF9EEDF1099}" destId="{0582BD6D-04D8-48B3-94F2-23C5C089FC9F}" srcOrd="5" destOrd="0" presId="urn:microsoft.com/office/officeart/2016/7/layout/VerticalHollowActionList"/>
    <dgm:cxn modelId="{ABA01ECC-A4B3-4427-9386-614C1A609A81}" type="presParOf" srcId="{CE2BAE99-B917-4A55-A292-8AF9EEDF1099}" destId="{34FE7DFC-55E3-49DF-ACD6-723F5373248E}" srcOrd="6" destOrd="0" presId="urn:microsoft.com/office/officeart/2016/7/layout/VerticalHollowActionList"/>
    <dgm:cxn modelId="{3828F3BF-C2C7-4F3C-A3AF-E025842953E1}" type="presParOf" srcId="{34FE7DFC-55E3-49DF-ACD6-723F5373248E}" destId="{7CE48344-B7A1-4353-9AE2-32A322F557AC}" srcOrd="0" destOrd="0" presId="urn:microsoft.com/office/officeart/2016/7/layout/VerticalHollowActionList"/>
    <dgm:cxn modelId="{837F0321-817D-4BD3-923C-197298F5301B}" type="presParOf" srcId="{34FE7DFC-55E3-49DF-ACD6-723F5373248E}" destId="{3A60E567-FF44-4C7B-A1D5-8F5DABE2C53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8285-419C-41F2-AD53-3D59C3E141F5}">
      <dsp:nvSpPr>
        <dsp:cNvPr id="0" name=""/>
        <dsp:cNvSpPr/>
      </dsp:nvSpPr>
      <dsp:spPr>
        <a:xfrm>
          <a:off x="774792" y="693"/>
          <a:ext cx="3099169" cy="901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Arrive at school in non-uniform at normal time. With your </a:t>
          </a:r>
          <a:r>
            <a:rPr lang="en-US" sz="1800" b="1" u="sng" kern="1200" dirty="0"/>
            <a:t>SOFT </a:t>
          </a:r>
          <a:r>
            <a:rPr lang="en-US" sz="1800" kern="1200" dirty="0"/>
            <a:t>bag that you can carry!</a:t>
          </a:r>
        </a:p>
      </dsp:txBody>
      <dsp:txXfrm>
        <a:off x="774792" y="693"/>
        <a:ext cx="3099169" cy="901084"/>
      </dsp:txXfrm>
    </dsp:sp>
    <dsp:sp modelId="{E940BD33-4866-4634-A784-AE610C505248}">
      <dsp:nvSpPr>
        <dsp:cNvPr id="0" name=""/>
        <dsp:cNvSpPr/>
      </dsp:nvSpPr>
      <dsp:spPr>
        <a:xfrm>
          <a:off x="0" y="693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</dsp:txBody>
      <dsp:txXfrm>
        <a:off x="0" y="693"/>
        <a:ext cx="774792" cy="901084"/>
      </dsp:txXfrm>
    </dsp:sp>
    <dsp:sp modelId="{1C991389-7E80-42CD-8BFF-44D39E37726A}">
      <dsp:nvSpPr>
        <dsp:cNvPr id="0" name=""/>
        <dsp:cNvSpPr/>
      </dsp:nvSpPr>
      <dsp:spPr>
        <a:xfrm>
          <a:off x="774792" y="955842"/>
          <a:ext cx="3099169" cy="90108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Parents help children ‘check-in’.</a:t>
          </a:r>
        </a:p>
      </dsp:txBody>
      <dsp:txXfrm>
        <a:off x="774792" y="955842"/>
        <a:ext cx="3099169" cy="901084"/>
      </dsp:txXfrm>
    </dsp:sp>
    <dsp:sp modelId="{A76D8FED-7950-4912-B1AD-6A0D45BC019F}">
      <dsp:nvSpPr>
        <dsp:cNvPr id="0" name=""/>
        <dsp:cNvSpPr/>
      </dsp:nvSpPr>
      <dsp:spPr>
        <a:xfrm>
          <a:off x="0" y="955842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</dsp:txBody>
      <dsp:txXfrm>
        <a:off x="0" y="955842"/>
        <a:ext cx="774792" cy="901084"/>
      </dsp:txXfrm>
    </dsp:sp>
    <dsp:sp modelId="{8826C9DF-34D4-4604-A91C-45FFA7DAFC77}">
      <dsp:nvSpPr>
        <dsp:cNvPr id="0" name=""/>
        <dsp:cNvSpPr/>
      </dsp:nvSpPr>
      <dsp:spPr>
        <a:xfrm>
          <a:off x="774792" y="1910992"/>
          <a:ext cx="3099169" cy="90108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Children head straight to the KS2 hall or car park – dependent on weather.</a:t>
          </a:r>
        </a:p>
      </dsp:txBody>
      <dsp:txXfrm>
        <a:off x="774792" y="1910992"/>
        <a:ext cx="3099169" cy="901084"/>
      </dsp:txXfrm>
    </dsp:sp>
    <dsp:sp modelId="{0C7FD6BB-17CF-4B37-B31E-155E31B58ADB}">
      <dsp:nvSpPr>
        <dsp:cNvPr id="0" name=""/>
        <dsp:cNvSpPr/>
      </dsp:nvSpPr>
      <dsp:spPr>
        <a:xfrm>
          <a:off x="0" y="1910992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</a:p>
      </dsp:txBody>
      <dsp:txXfrm>
        <a:off x="0" y="1910992"/>
        <a:ext cx="774792" cy="901084"/>
      </dsp:txXfrm>
    </dsp:sp>
    <dsp:sp modelId="{3A60E567-FF44-4C7B-A1D5-8F5DABE2C53A}">
      <dsp:nvSpPr>
        <dsp:cNvPr id="0" name=""/>
        <dsp:cNvSpPr/>
      </dsp:nvSpPr>
      <dsp:spPr>
        <a:xfrm>
          <a:off x="774792" y="2866142"/>
          <a:ext cx="3099169" cy="90108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Give in snack, medication and souvenir money to the teachers</a:t>
          </a:r>
        </a:p>
      </dsp:txBody>
      <dsp:txXfrm>
        <a:off x="774792" y="2866142"/>
        <a:ext cx="3099169" cy="901084"/>
      </dsp:txXfrm>
    </dsp:sp>
    <dsp:sp modelId="{7CE48344-B7A1-4353-9AE2-32A322F557AC}">
      <dsp:nvSpPr>
        <dsp:cNvPr id="0" name=""/>
        <dsp:cNvSpPr/>
      </dsp:nvSpPr>
      <dsp:spPr>
        <a:xfrm>
          <a:off x="0" y="2866142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</a:p>
      </dsp:txBody>
      <dsp:txXfrm>
        <a:off x="0" y="2866142"/>
        <a:ext cx="774792" cy="901084"/>
      </dsp:txXfrm>
    </dsp:sp>
    <dsp:sp modelId="{F390C6C7-6B12-4202-9425-E4ADCF5D3A15}">
      <dsp:nvSpPr>
        <dsp:cNvPr id="0" name=""/>
        <dsp:cNvSpPr/>
      </dsp:nvSpPr>
      <dsp:spPr>
        <a:xfrm>
          <a:off x="774792" y="3821291"/>
          <a:ext cx="3099169" cy="90108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Coach will arrive at around 9.00am.</a:t>
          </a:r>
        </a:p>
      </dsp:txBody>
      <dsp:txXfrm>
        <a:off x="774792" y="3821291"/>
        <a:ext cx="3099169" cy="901084"/>
      </dsp:txXfrm>
    </dsp:sp>
    <dsp:sp modelId="{6C48A4FF-2CA9-4A0E-909A-02249E107D02}">
      <dsp:nvSpPr>
        <dsp:cNvPr id="0" name=""/>
        <dsp:cNvSpPr/>
      </dsp:nvSpPr>
      <dsp:spPr>
        <a:xfrm>
          <a:off x="0" y="3821291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</a:t>
          </a:r>
        </a:p>
      </dsp:txBody>
      <dsp:txXfrm>
        <a:off x="0" y="3821291"/>
        <a:ext cx="774792" cy="901084"/>
      </dsp:txXfrm>
    </dsp:sp>
    <dsp:sp modelId="{C0B255A6-E177-4C93-88A6-3DD99C2F2AAF}">
      <dsp:nvSpPr>
        <dsp:cNvPr id="0" name=""/>
        <dsp:cNvSpPr/>
      </dsp:nvSpPr>
      <dsp:spPr>
        <a:xfrm>
          <a:off x="774792" y="4776441"/>
          <a:ext cx="3099169" cy="9010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Off we go…..</a:t>
          </a:r>
        </a:p>
      </dsp:txBody>
      <dsp:txXfrm>
        <a:off x="774792" y="4776441"/>
        <a:ext cx="3099169" cy="901084"/>
      </dsp:txXfrm>
    </dsp:sp>
    <dsp:sp modelId="{082815F4-D8DC-497E-A233-C032CFA87536}">
      <dsp:nvSpPr>
        <dsp:cNvPr id="0" name=""/>
        <dsp:cNvSpPr/>
      </dsp:nvSpPr>
      <dsp:spPr>
        <a:xfrm>
          <a:off x="0" y="4776441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</a:t>
          </a:r>
        </a:p>
      </dsp:txBody>
      <dsp:txXfrm>
        <a:off x="0" y="4776441"/>
        <a:ext cx="774792" cy="901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8285-419C-41F2-AD53-3D59C3E141F5}">
      <dsp:nvSpPr>
        <dsp:cNvPr id="0" name=""/>
        <dsp:cNvSpPr/>
      </dsp:nvSpPr>
      <dsp:spPr>
        <a:xfrm>
          <a:off x="691004" y="7079"/>
          <a:ext cx="2844371" cy="1082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Look at the website – there will be a Laches Wood  2026 tab.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691004" y="7079"/>
        <a:ext cx="2844371" cy="1082687"/>
      </dsp:txXfrm>
    </dsp:sp>
    <dsp:sp modelId="{E940BD33-4866-4634-A784-AE610C505248}">
      <dsp:nvSpPr>
        <dsp:cNvPr id="0" name=""/>
        <dsp:cNvSpPr/>
      </dsp:nvSpPr>
      <dsp:spPr>
        <a:xfrm>
          <a:off x="0" y="2467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</a:p>
      </dsp:txBody>
      <dsp:txXfrm>
        <a:off x="0" y="2467"/>
        <a:ext cx="711092" cy="1082687"/>
      </dsp:txXfrm>
    </dsp:sp>
    <dsp:sp modelId="{1C991389-7E80-42CD-8BFF-44D39E37726A}">
      <dsp:nvSpPr>
        <dsp:cNvPr id="0" name=""/>
        <dsp:cNvSpPr/>
      </dsp:nvSpPr>
      <dsp:spPr>
        <a:xfrm>
          <a:off x="711092" y="1150116"/>
          <a:ext cx="2844371" cy="1082687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We will send you a brief update via Arbor App Messages to confirm that we have arrived.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11092" y="1150116"/>
        <a:ext cx="2844371" cy="1082687"/>
      </dsp:txXfrm>
    </dsp:sp>
    <dsp:sp modelId="{A76D8FED-7950-4912-B1AD-6A0D45BC019F}">
      <dsp:nvSpPr>
        <dsp:cNvPr id="0" name=""/>
        <dsp:cNvSpPr/>
      </dsp:nvSpPr>
      <dsp:spPr>
        <a:xfrm>
          <a:off x="0" y="1150116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</a:p>
      </dsp:txBody>
      <dsp:txXfrm>
        <a:off x="0" y="1150116"/>
        <a:ext cx="711092" cy="1082687"/>
      </dsp:txXfrm>
    </dsp:sp>
    <dsp:sp modelId="{8826C9DF-34D4-4604-A91C-45FFA7DAFC77}">
      <dsp:nvSpPr>
        <dsp:cNvPr id="0" name=""/>
        <dsp:cNvSpPr/>
      </dsp:nvSpPr>
      <dsp:spPr>
        <a:xfrm>
          <a:off x="711092" y="2297765"/>
          <a:ext cx="2844371" cy="10826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will load photographs to the website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(those with permission only)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11092" y="2297765"/>
        <a:ext cx="2844371" cy="1082687"/>
      </dsp:txXfrm>
    </dsp:sp>
    <dsp:sp modelId="{0C7FD6BB-17CF-4B37-B31E-155E31B58ADB}">
      <dsp:nvSpPr>
        <dsp:cNvPr id="0" name=""/>
        <dsp:cNvSpPr/>
      </dsp:nvSpPr>
      <dsp:spPr>
        <a:xfrm>
          <a:off x="0" y="2297765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</a:t>
          </a:r>
        </a:p>
      </dsp:txBody>
      <dsp:txXfrm>
        <a:off x="0" y="2297765"/>
        <a:ext cx="711092" cy="1082687"/>
      </dsp:txXfrm>
    </dsp:sp>
    <dsp:sp modelId="{3A60E567-FF44-4C7B-A1D5-8F5DABE2C53A}">
      <dsp:nvSpPr>
        <dsp:cNvPr id="0" name=""/>
        <dsp:cNvSpPr/>
      </dsp:nvSpPr>
      <dsp:spPr>
        <a:xfrm>
          <a:off x="711092" y="3445414"/>
          <a:ext cx="2844371" cy="1082687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 will inform you via email as we leave so that you have the estimated arrival time. </a:t>
          </a:r>
        </a:p>
      </dsp:txBody>
      <dsp:txXfrm>
        <a:off x="711092" y="3445414"/>
        <a:ext cx="2844371" cy="1082687"/>
      </dsp:txXfrm>
    </dsp:sp>
    <dsp:sp modelId="{7CE48344-B7A1-4353-9AE2-32A322F557AC}">
      <dsp:nvSpPr>
        <dsp:cNvPr id="0" name=""/>
        <dsp:cNvSpPr/>
      </dsp:nvSpPr>
      <dsp:spPr>
        <a:xfrm>
          <a:off x="0" y="3445414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</a:t>
          </a:r>
        </a:p>
      </dsp:txBody>
      <dsp:txXfrm>
        <a:off x="0" y="3445414"/>
        <a:ext cx="711092" cy="1082687"/>
      </dsp:txXfrm>
    </dsp:sp>
    <dsp:sp modelId="{C0B255A6-E177-4C93-88A6-3DD99C2F2AAF}">
      <dsp:nvSpPr>
        <dsp:cNvPr id="0" name=""/>
        <dsp:cNvSpPr/>
      </dsp:nvSpPr>
      <dsp:spPr>
        <a:xfrm>
          <a:off x="711092" y="4593063"/>
          <a:ext cx="2844371" cy="10826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communicate with school as usual</a:t>
          </a:r>
        </a:p>
      </dsp:txBody>
      <dsp:txXfrm>
        <a:off x="711092" y="4593063"/>
        <a:ext cx="2844371" cy="1082687"/>
      </dsp:txXfrm>
    </dsp:sp>
    <dsp:sp modelId="{082815F4-D8DC-497E-A233-C032CFA87536}">
      <dsp:nvSpPr>
        <dsp:cNvPr id="0" name=""/>
        <dsp:cNvSpPr/>
      </dsp:nvSpPr>
      <dsp:spPr>
        <a:xfrm>
          <a:off x="0" y="4593063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</a:t>
          </a:r>
        </a:p>
      </dsp:txBody>
      <dsp:txXfrm>
        <a:off x="0" y="4593063"/>
        <a:ext cx="711092" cy="1082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8285-419C-41F2-AD53-3D59C3E141F5}">
      <dsp:nvSpPr>
        <dsp:cNvPr id="0" name=""/>
        <dsp:cNvSpPr/>
      </dsp:nvSpPr>
      <dsp:spPr>
        <a:xfrm>
          <a:off x="743969" y="2620"/>
          <a:ext cx="2975880" cy="13571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Leave Laches Wood at approximately 1:30pm</a:t>
          </a:r>
        </a:p>
      </dsp:txBody>
      <dsp:txXfrm>
        <a:off x="743969" y="2620"/>
        <a:ext cx="2975880" cy="1357171"/>
      </dsp:txXfrm>
    </dsp:sp>
    <dsp:sp modelId="{E940BD33-4866-4634-A784-AE610C505248}">
      <dsp:nvSpPr>
        <dsp:cNvPr id="0" name=""/>
        <dsp:cNvSpPr/>
      </dsp:nvSpPr>
      <dsp:spPr>
        <a:xfrm>
          <a:off x="0" y="2620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</a:p>
      </dsp:txBody>
      <dsp:txXfrm>
        <a:off x="0" y="2620"/>
        <a:ext cx="743970" cy="1357171"/>
      </dsp:txXfrm>
    </dsp:sp>
    <dsp:sp modelId="{1C991389-7E80-42CD-8BFF-44D39E37726A}">
      <dsp:nvSpPr>
        <dsp:cNvPr id="0" name=""/>
        <dsp:cNvSpPr/>
      </dsp:nvSpPr>
      <dsp:spPr>
        <a:xfrm>
          <a:off x="743970" y="1441222"/>
          <a:ext cx="2975880" cy="135717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School will email you that we have left.</a:t>
          </a:r>
        </a:p>
      </dsp:txBody>
      <dsp:txXfrm>
        <a:off x="743970" y="1441222"/>
        <a:ext cx="2975880" cy="1357171"/>
      </dsp:txXfrm>
    </dsp:sp>
    <dsp:sp modelId="{A76D8FED-7950-4912-B1AD-6A0D45BC019F}">
      <dsp:nvSpPr>
        <dsp:cNvPr id="0" name=""/>
        <dsp:cNvSpPr/>
      </dsp:nvSpPr>
      <dsp:spPr>
        <a:xfrm>
          <a:off x="0" y="1441222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</a:p>
      </dsp:txBody>
      <dsp:txXfrm>
        <a:off x="0" y="1441222"/>
        <a:ext cx="743970" cy="1357171"/>
      </dsp:txXfrm>
    </dsp:sp>
    <dsp:sp modelId="{8826C9DF-34D4-4604-A91C-45FFA7DAFC77}">
      <dsp:nvSpPr>
        <dsp:cNvPr id="0" name=""/>
        <dsp:cNvSpPr/>
      </dsp:nvSpPr>
      <dsp:spPr>
        <a:xfrm>
          <a:off x="743970" y="2879824"/>
          <a:ext cx="2975880" cy="135717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Arrive at school by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pm. </a:t>
          </a:r>
        </a:p>
      </dsp:txBody>
      <dsp:txXfrm>
        <a:off x="743970" y="2879824"/>
        <a:ext cx="2975880" cy="1357171"/>
      </dsp:txXfrm>
    </dsp:sp>
    <dsp:sp modelId="{0C7FD6BB-17CF-4B37-B31E-155E31B58ADB}">
      <dsp:nvSpPr>
        <dsp:cNvPr id="0" name=""/>
        <dsp:cNvSpPr/>
      </dsp:nvSpPr>
      <dsp:spPr>
        <a:xfrm>
          <a:off x="0" y="2879824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</a:p>
      </dsp:txBody>
      <dsp:txXfrm>
        <a:off x="0" y="2879824"/>
        <a:ext cx="743970" cy="1357171"/>
      </dsp:txXfrm>
    </dsp:sp>
    <dsp:sp modelId="{3A60E567-FF44-4C7B-A1D5-8F5DABE2C53A}">
      <dsp:nvSpPr>
        <dsp:cNvPr id="0" name=""/>
        <dsp:cNvSpPr/>
      </dsp:nvSpPr>
      <dsp:spPr>
        <a:xfrm>
          <a:off x="743970" y="4318426"/>
          <a:ext cx="2975880" cy="135717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children from the coach.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Enjoy the weekend. </a:t>
          </a:r>
        </a:p>
      </dsp:txBody>
      <dsp:txXfrm>
        <a:off x="743970" y="4318426"/>
        <a:ext cx="2975880" cy="1357171"/>
      </dsp:txXfrm>
    </dsp:sp>
    <dsp:sp modelId="{7CE48344-B7A1-4353-9AE2-32A322F557AC}">
      <dsp:nvSpPr>
        <dsp:cNvPr id="0" name=""/>
        <dsp:cNvSpPr/>
      </dsp:nvSpPr>
      <dsp:spPr>
        <a:xfrm>
          <a:off x="0" y="4318426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</a:t>
          </a:r>
        </a:p>
      </dsp:txBody>
      <dsp:txXfrm>
        <a:off x="0" y="4318426"/>
        <a:ext cx="743970" cy="1357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8285-419C-41F2-AD53-3D59C3E141F5}">
      <dsp:nvSpPr>
        <dsp:cNvPr id="0" name=""/>
        <dsp:cNvSpPr/>
      </dsp:nvSpPr>
      <dsp:spPr>
        <a:xfrm>
          <a:off x="774792" y="693"/>
          <a:ext cx="3099169" cy="901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Arrive at school in non-uniform at normal time. With your </a:t>
          </a:r>
          <a:r>
            <a:rPr lang="en-US" sz="1800" b="1" u="sng" kern="1200" dirty="0"/>
            <a:t>SOFT </a:t>
          </a:r>
          <a:r>
            <a:rPr lang="en-US" sz="1800" kern="1200" dirty="0"/>
            <a:t>bag that you can carry!</a:t>
          </a:r>
        </a:p>
      </dsp:txBody>
      <dsp:txXfrm>
        <a:off x="774792" y="693"/>
        <a:ext cx="3099169" cy="901084"/>
      </dsp:txXfrm>
    </dsp:sp>
    <dsp:sp modelId="{E940BD33-4866-4634-A784-AE610C505248}">
      <dsp:nvSpPr>
        <dsp:cNvPr id="0" name=""/>
        <dsp:cNvSpPr/>
      </dsp:nvSpPr>
      <dsp:spPr>
        <a:xfrm>
          <a:off x="0" y="693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</dsp:txBody>
      <dsp:txXfrm>
        <a:off x="0" y="693"/>
        <a:ext cx="774792" cy="901084"/>
      </dsp:txXfrm>
    </dsp:sp>
    <dsp:sp modelId="{1C991389-7E80-42CD-8BFF-44D39E37726A}">
      <dsp:nvSpPr>
        <dsp:cNvPr id="0" name=""/>
        <dsp:cNvSpPr/>
      </dsp:nvSpPr>
      <dsp:spPr>
        <a:xfrm>
          <a:off x="774792" y="955842"/>
          <a:ext cx="3099169" cy="90108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Parents help children ‘check-in’.</a:t>
          </a:r>
        </a:p>
      </dsp:txBody>
      <dsp:txXfrm>
        <a:off x="774792" y="955842"/>
        <a:ext cx="3099169" cy="901084"/>
      </dsp:txXfrm>
    </dsp:sp>
    <dsp:sp modelId="{A76D8FED-7950-4912-B1AD-6A0D45BC019F}">
      <dsp:nvSpPr>
        <dsp:cNvPr id="0" name=""/>
        <dsp:cNvSpPr/>
      </dsp:nvSpPr>
      <dsp:spPr>
        <a:xfrm>
          <a:off x="0" y="955842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</dsp:txBody>
      <dsp:txXfrm>
        <a:off x="0" y="955842"/>
        <a:ext cx="774792" cy="901084"/>
      </dsp:txXfrm>
    </dsp:sp>
    <dsp:sp modelId="{8826C9DF-34D4-4604-A91C-45FFA7DAFC77}">
      <dsp:nvSpPr>
        <dsp:cNvPr id="0" name=""/>
        <dsp:cNvSpPr/>
      </dsp:nvSpPr>
      <dsp:spPr>
        <a:xfrm>
          <a:off x="774792" y="1910992"/>
          <a:ext cx="3099169" cy="90108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Children head straight to the KS2 hall or car park – dependent on weather.</a:t>
          </a:r>
        </a:p>
      </dsp:txBody>
      <dsp:txXfrm>
        <a:off x="774792" y="1910992"/>
        <a:ext cx="3099169" cy="901084"/>
      </dsp:txXfrm>
    </dsp:sp>
    <dsp:sp modelId="{0C7FD6BB-17CF-4B37-B31E-155E31B58ADB}">
      <dsp:nvSpPr>
        <dsp:cNvPr id="0" name=""/>
        <dsp:cNvSpPr/>
      </dsp:nvSpPr>
      <dsp:spPr>
        <a:xfrm>
          <a:off x="0" y="1910992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</a:p>
      </dsp:txBody>
      <dsp:txXfrm>
        <a:off x="0" y="1910992"/>
        <a:ext cx="774792" cy="901084"/>
      </dsp:txXfrm>
    </dsp:sp>
    <dsp:sp modelId="{3A60E567-FF44-4C7B-A1D5-8F5DABE2C53A}">
      <dsp:nvSpPr>
        <dsp:cNvPr id="0" name=""/>
        <dsp:cNvSpPr/>
      </dsp:nvSpPr>
      <dsp:spPr>
        <a:xfrm>
          <a:off x="774792" y="2866142"/>
          <a:ext cx="3099169" cy="90108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Give in snack, medication and souvenir money to the teachers</a:t>
          </a:r>
        </a:p>
      </dsp:txBody>
      <dsp:txXfrm>
        <a:off x="774792" y="2866142"/>
        <a:ext cx="3099169" cy="901084"/>
      </dsp:txXfrm>
    </dsp:sp>
    <dsp:sp modelId="{7CE48344-B7A1-4353-9AE2-32A322F557AC}">
      <dsp:nvSpPr>
        <dsp:cNvPr id="0" name=""/>
        <dsp:cNvSpPr/>
      </dsp:nvSpPr>
      <dsp:spPr>
        <a:xfrm>
          <a:off x="0" y="2866142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</a:p>
      </dsp:txBody>
      <dsp:txXfrm>
        <a:off x="0" y="2866142"/>
        <a:ext cx="774792" cy="901084"/>
      </dsp:txXfrm>
    </dsp:sp>
    <dsp:sp modelId="{F390C6C7-6B12-4202-9425-E4ADCF5D3A15}">
      <dsp:nvSpPr>
        <dsp:cNvPr id="0" name=""/>
        <dsp:cNvSpPr/>
      </dsp:nvSpPr>
      <dsp:spPr>
        <a:xfrm>
          <a:off x="774792" y="3821291"/>
          <a:ext cx="3099169" cy="90108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Coach will arrive at around 9.00am.</a:t>
          </a:r>
        </a:p>
      </dsp:txBody>
      <dsp:txXfrm>
        <a:off x="774792" y="3821291"/>
        <a:ext cx="3099169" cy="901084"/>
      </dsp:txXfrm>
    </dsp:sp>
    <dsp:sp modelId="{6C48A4FF-2CA9-4A0E-909A-02249E107D02}">
      <dsp:nvSpPr>
        <dsp:cNvPr id="0" name=""/>
        <dsp:cNvSpPr/>
      </dsp:nvSpPr>
      <dsp:spPr>
        <a:xfrm>
          <a:off x="0" y="3821291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</a:t>
          </a:r>
        </a:p>
      </dsp:txBody>
      <dsp:txXfrm>
        <a:off x="0" y="3821291"/>
        <a:ext cx="774792" cy="901084"/>
      </dsp:txXfrm>
    </dsp:sp>
    <dsp:sp modelId="{C0B255A6-E177-4C93-88A6-3DD99C2F2AAF}">
      <dsp:nvSpPr>
        <dsp:cNvPr id="0" name=""/>
        <dsp:cNvSpPr/>
      </dsp:nvSpPr>
      <dsp:spPr>
        <a:xfrm>
          <a:off x="774792" y="4776441"/>
          <a:ext cx="3099169" cy="9010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32" tIns="228875" rIns="60132" bIns="2288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Off we go…..</a:t>
          </a:r>
        </a:p>
      </dsp:txBody>
      <dsp:txXfrm>
        <a:off x="774792" y="4776441"/>
        <a:ext cx="3099169" cy="901084"/>
      </dsp:txXfrm>
    </dsp:sp>
    <dsp:sp modelId="{082815F4-D8DC-497E-A233-C032CFA87536}">
      <dsp:nvSpPr>
        <dsp:cNvPr id="0" name=""/>
        <dsp:cNvSpPr/>
      </dsp:nvSpPr>
      <dsp:spPr>
        <a:xfrm>
          <a:off x="0" y="4776441"/>
          <a:ext cx="774792" cy="9010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9" tIns="89007" rIns="40999" bIns="8900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</a:t>
          </a:r>
        </a:p>
      </dsp:txBody>
      <dsp:txXfrm>
        <a:off x="0" y="4776441"/>
        <a:ext cx="774792" cy="901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8285-419C-41F2-AD53-3D59C3E141F5}">
      <dsp:nvSpPr>
        <dsp:cNvPr id="0" name=""/>
        <dsp:cNvSpPr/>
      </dsp:nvSpPr>
      <dsp:spPr>
        <a:xfrm>
          <a:off x="691004" y="7079"/>
          <a:ext cx="2844371" cy="1082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Look at the website – there will be a Laches Wood  2026 tab.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691004" y="7079"/>
        <a:ext cx="2844371" cy="1082687"/>
      </dsp:txXfrm>
    </dsp:sp>
    <dsp:sp modelId="{E940BD33-4866-4634-A784-AE610C505248}">
      <dsp:nvSpPr>
        <dsp:cNvPr id="0" name=""/>
        <dsp:cNvSpPr/>
      </dsp:nvSpPr>
      <dsp:spPr>
        <a:xfrm>
          <a:off x="0" y="2467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</a:p>
      </dsp:txBody>
      <dsp:txXfrm>
        <a:off x="0" y="2467"/>
        <a:ext cx="711092" cy="1082687"/>
      </dsp:txXfrm>
    </dsp:sp>
    <dsp:sp modelId="{1C991389-7E80-42CD-8BFF-44D39E37726A}">
      <dsp:nvSpPr>
        <dsp:cNvPr id="0" name=""/>
        <dsp:cNvSpPr/>
      </dsp:nvSpPr>
      <dsp:spPr>
        <a:xfrm>
          <a:off x="711092" y="1150116"/>
          <a:ext cx="2844371" cy="1082687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We will send you a brief update via Arbor App Messages to confirm that we have arrived.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11092" y="1150116"/>
        <a:ext cx="2844371" cy="1082687"/>
      </dsp:txXfrm>
    </dsp:sp>
    <dsp:sp modelId="{A76D8FED-7950-4912-B1AD-6A0D45BC019F}">
      <dsp:nvSpPr>
        <dsp:cNvPr id="0" name=""/>
        <dsp:cNvSpPr/>
      </dsp:nvSpPr>
      <dsp:spPr>
        <a:xfrm>
          <a:off x="0" y="1150116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</a:t>
          </a:r>
        </a:p>
      </dsp:txBody>
      <dsp:txXfrm>
        <a:off x="0" y="1150116"/>
        <a:ext cx="711092" cy="1082687"/>
      </dsp:txXfrm>
    </dsp:sp>
    <dsp:sp modelId="{8826C9DF-34D4-4604-A91C-45FFA7DAFC77}">
      <dsp:nvSpPr>
        <dsp:cNvPr id="0" name=""/>
        <dsp:cNvSpPr/>
      </dsp:nvSpPr>
      <dsp:spPr>
        <a:xfrm>
          <a:off x="711092" y="2297765"/>
          <a:ext cx="2844371" cy="10826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will load photographs to the website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(those with permission only)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711092" y="2297765"/>
        <a:ext cx="2844371" cy="1082687"/>
      </dsp:txXfrm>
    </dsp:sp>
    <dsp:sp modelId="{0C7FD6BB-17CF-4B37-B31E-155E31B58ADB}">
      <dsp:nvSpPr>
        <dsp:cNvPr id="0" name=""/>
        <dsp:cNvSpPr/>
      </dsp:nvSpPr>
      <dsp:spPr>
        <a:xfrm>
          <a:off x="0" y="2297765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</a:t>
          </a:r>
        </a:p>
      </dsp:txBody>
      <dsp:txXfrm>
        <a:off x="0" y="2297765"/>
        <a:ext cx="711092" cy="1082687"/>
      </dsp:txXfrm>
    </dsp:sp>
    <dsp:sp modelId="{3A60E567-FF44-4C7B-A1D5-8F5DABE2C53A}">
      <dsp:nvSpPr>
        <dsp:cNvPr id="0" name=""/>
        <dsp:cNvSpPr/>
      </dsp:nvSpPr>
      <dsp:spPr>
        <a:xfrm>
          <a:off x="711092" y="3445414"/>
          <a:ext cx="2844371" cy="1082687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 will inform you via email as we leave so that you have the estimated arrival time. </a:t>
          </a:r>
        </a:p>
      </dsp:txBody>
      <dsp:txXfrm>
        <a:off x="711092" y="3445414"/>
        <a:ext cx="2844371" cy="1082687"/>
      </dsp:txXfrm>
    </dsp:sp>
    <dsp:sp modelId="{7CE48344-B7A1-4353-9AE2-32A322F557AC}">
      <dsp:nvSpPr>
        <dsp:cNvPr id="0" name=""/>
        <dsp:cNvSpPr/>
      </dsp:nvSpPr>
      <dsp:spPr>
        <a:xfrm>
          <a:off x="0" y="3445414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</a:t>
          </a:r>
        </a:p>
      </dsp:txBody>
      <dsp:txXfrm>
        <a:off x="0" y="3445414"/>
        <a:ext cx="711092" cy="1082687"/>
      </dsp:txXfrm>
    </dsp:sp>
    <dsp:sp modelId="{C0B255A6-E177-4C93-88A6-3DD99C2F2AAF}">
      <dsp:nvSpPr>
        <dsp:cNvPr id="0" name=""/>
        <dsp:cNvSpPr/>
      </dsp:nvSpPr>
      <dsp:spPr>
        <a:xfrm>
          <a:off x="711092" y="4593063"/>
          <a:ext cx="2844371" cy="10826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9" tIns="275003" rIns="55189" bIns="2750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communicate with school as usual</a:t>
          </a:r>
        </a:p>
      </dsp:txBody>
      <dsp:txXfrm>
        <a:off x="711092" y="4593063"/>
        <a:ext cx="2844371" cy="1082687"/>
      </dsp:txXfrm>
    </dsp:sp>
    <dsp:sp modelId="{082815F4-D8DC-497E-A233-C032CFA87536}">
      <dsp:nvSpPr>
        <dsp:cNvPr id="0" name=""/>
        <dsp:cNvSpPr/>
      </dsp:nvSpPr>
      <dsp:spPr>
        <a:xfrm>
          <a:off x="0" y="4593063"/>
          <a:ext cx="711092" cy="1082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29" tIns="106945" rIns="37629" bIns="106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</a:t>
          </a:r>
        </a:p>
      </dsp:txBody>
      <dsp:txXfrm>
        <a:off x="0" y="4593063"/>
        <a:ext cx="711092" cy="1082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C8285-419C-41F2-AD53-3D59C3E141F5}">
      <dsp:nvSpPr>
        <dsp:cNvPr id="0" name=""/>
        <dsp:cNvSpPr/>
      </dsp:nvSpPr>
      <dsp:spPr>
        <a:xfrm>
          <a:off x="743969" y="2620"/>
          <a:ext cx="2975880" cy="13571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Leave Laches Wood at approximately 1:30pm</a:t>
          </a:r>
        </a:p>
      </dsp:txBody>
      <dsp:txXfrm>
        <a:off x="743969" y="2620"/>
        <a:ext cx="2975880" cy="1357171"/>
      </dsp:txXfrm>
    </dsp:sp>
    <dsp:sp modelId="{E940BD33-4866-4634-A784-AE610C505248}">
      <dsp:nvSpPr>
        <dsp:cNvPr id="0" name=""/>
        <dsp:cNvSpPr/>
      </dsp:nvSpPr>
      <dsp:spPr>
        <a:xfrm>
          <a:off x="0" y="2620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</a:p>
      </dsp:txBody>
      <dsp:txXfrm>
        <a:off x="0" y="2620"/>
        <a:ext cx="743970" cy="1357171"/>
      </dsp:txXfrm>
    </dsp:sp>
    <dsp:sp modelId="{1C991389-7E80-42CD-8BFF-44D39E37726A}">
      <dsp:nvSpPr>
        <dsp:cNvPr id="0" name=""/>
        <dsp:cNvSpPr/>
      </dsp:nvSpPr>
      <dsp:spPr>
        <a:xfrm>
          <a:off x="743970" y="1441222"/>
          <a:ext cx="2975880" cy="135717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School will email you that we have left.</a:t>
          </a:r>
        </a:p>
      </dsp:txBody>
      <dsp:txXfrm>
        <a:off x="743970" y="1441222"/>
        <a:ext cx="2975880" cy="1357171"/>
      </dsp:txXfrm>
    </dsp:sp>
    <dsp:sp modelId="{A76D8FED-7950-4912-B1AD-6A0D45BC019F}">
      <dsp:nvSpPr>
        <dsp:cNvPr id="0" name=""/>
        <dsp:cNvSpPr/>
      </dsp:nvSpPr>
      <dsp:spPr>
        <a:xfrm>
          <a:off x="0" y="1441222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</a:p>
      </dsp:txBody>
      <dsp:txXfrm>
        <a:off x="0" y="1441222"/>
        <a:ext cx="743970" cy="1357171"/>
      </dsp:txXfrm>
    </dsp:sp>
    <dsp:sp modelId="{8826C9DF-34D4-4604-A91C-45FFA7DAFC77}">
      <dsp:nvSpPr>
        <dsp:cNvPr id="0" name=""/>
        <dsp:cNvSpPr/>
      </dsp:nvSpPr>
      <dsp:spPr>
        <a:xfrm>
          <a:off x="743970" y="2879824"/>
          <a:ext cx="2975880" cy="135717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Arrive at school by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pm. </a:t>
          </a:r>
        </a:p>
      </dsp:txBody>
      <dsp:txXfrm>
        <a:off x="743970" y="2879824"/>
        <a:ext cx="2975880" cy="1357171"/>
      </dsp:txXfrm>
    </dsp:sp>
    <dsp:sp modelId="{0C7FD6BB-17CF-4B37-B31E-155E31B58ADB}">
      <dsp:nvSpPr>
        <dsp:cNvPr id="0" name=""/>
        <dsp:cNvSpPr/>
      </dsp:nvSpPr>
      <dsp:spPr>
        <a:xfrm>
          <a:off x="0" y="2879824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</a:p>
      </dsp:txBody>
      <dsp:txXfrm>
        <a:off x="0" y="2879824"/>
        <a:ext cx="743970" cy="1357171"/>
      </dsp:txXfrm>
    </dsp:sp>
    <dsp:sp modelId="{3A60E567-FF44-4C7B-A1D5-8F5DABE2C53A}">
      <dsp:nvSpPr>
        <dsp:cNvPr id="0" name=""/>
        <dsp:cNvSpPr/>
      </dsp:nvSpPr>
      <dsp:spPr>
        <a:xfrm>
          <a:off x="743970" y="4318426"/>
          <a:ext cx="2975880" cy="135717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40" tIns="344722" rIns="57740" bIns="3447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children from the coach.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Enjoy the weekend. </a:t>
          </a:r>
        </a:p>
      </dsp:txBody>
      <dsp:txXfrm>
        <a:off x="743970" y="4318426"/>
        <a:ext cx="2975880" cy="1357171"/>
      </dsp:txXfrm>
    </dsp:sp>
    <dsp:sp modelId="{7CE48344-B7A1-4353-9AE2-32A322F557AC}">
      <dsp:nvSpPr>
        <dsp:cNvPr id="0" name=""/>
        <dsp:cNvSpPr/>
      </dsp:nvSpPr>
      <dsp:spPr>
        <a:xfrm>
          <a:off x="0" y="4318426"/>
          <a:ext cx="743970" cy="1357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8" tIns="134058" rIns="39368" bIns="1340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</a:t>
          </a:r>
        </a:p>
      </dsp:txBody>
      <dsp:txXfrm>
        <a:off x="0" y="4318426"/>
        <a:ext cx="743970" cy="135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A756C-B77F-4837-BE09-D6A4FC33CEFC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7EED-6F84-41FE-B46D-E7EA044302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5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1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1D5C-A8D6-4AE5-B592-70F24CC7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CFBDA-CCFC-49E4-B7C4-FA806C1A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58D-486C-41B4-9511-4BCBC471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74CA-3D50-4DF2-9371-4F5BBBCE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DE1A5-5208-4761-BFBB-96C42315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2CA6-F04D-4D9C-B8C9-2C3BE976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8DB3B-4323-4213-9746-97E510A4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19FB-5D7E-47F3-8E15-22387F7B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E550-F435-4807-ACFE-92FBE644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6A84-1D35-4E7C-90BD-8BA7AC27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8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08076-C366-4A15-9298-42C23B41B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C7FE2-2DF6-4237-97E8-EA53FBE84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7FD00-8F20-4D98-BD95-24E20CF3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0C1C-C2CE-47CE-A4C8-4B57572D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022C-CA35-4C58-9DB7-0D01DED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3B59-F5BA-40B2-B22F-9221D7F2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22BB-27B3-4EFD-AA11-CE3470E4C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460B-BD85-4060-97CA-0E16FB86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66F7-A121-40FA-9C31-9104BAA8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216-EB11-4748-8B6C-3EC28151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E79B-CE7B-4FE0-8A97-BAF9A725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9BBCE-6729-4554-852B-C5A67E43E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F635-5C68-4E68-8C1E-1B9B488A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D18C-D493-4FA7-9A70-2059A144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45D4-F80C-43FF-8BBE-67241C2B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9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3413-C13D-4B8D-8EF1-BF0A0922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50F1-62D5-441A-BCE2-2D2AA166A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90B25-36E0-43A3-B16D-04967EE3E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9D990-78FB-4915-900B-93177C1D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8D747-BD8E-477A-8D2F-4149EBC9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DCCBB-A4F5-451B-B77E-2C21128A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ECA9-3C45-428C-9A74-FBFD865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922C-F1E0-4C21-9000-6EBE9C5AC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74C24-81D5-4440-A27F-2325DA582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4A63F-8A69-447F-9BC1-4E7759764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E057C-FA01-44A6-929D-37BA8A2E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D6E98-E963-48F1-89FB-D5E3F527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0162A-34A7-475D-B086-C323E674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C248D-66F1-4C00-9AAC-5ED726C9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0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A6C1-CFA8-466C-A0F8-73C18E33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41E8B-DD43-4AE0-BF6B-3C7906A2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6F206-E75A-4446-ACEB-EDED0C94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E7565-0E79-4616-86FF-6A3EDCDF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7256F-125D-4EBA-9ED8-DA1964B1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4A191-C73F-4238-AD63-81EF2BFB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82B4D-39D4-402F-8FB2-D7D8B253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3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CBD5-A63D-4318-B27F-606296EE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18DE-E7CE-47BF-B6E4-59DF1185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4B219-25BF-497E-88E0-A7A70156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EB82E-91A5-4CB1-A4F9-AC887F3B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892F3-CCA0-4A5A-B3D4-9E1CA900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F372B-DFC9-4B97-9EB5-47148329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657C-C172-4369-8BE3-2C2AADCF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96B4C-C83E-4AFB-8BE6-58D0E578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1B1E0-627A-4A78-BBCB-3D344077D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8CFE9-6E05-456D-BA9C-9E3C0564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6ADF0-19D3-475E-A203-2CB5E4D2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4822D-3A1F-4F3B-85AE-F65D69C2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54D1F-6E64-4EAD-966D-A91D9167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0A742-3C64-4C9E-B363-F2FC26954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120C-957E-4825-A742-6F82D95B5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63F-58E7-4962-B9A8-A365E996F604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F299-7CD8-4426-BBAD-BF55B1B3F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E45C-53D9-4EB3-96FC-F58CD016F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7E225-1B04-4038-8DA9-74D65253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53" y="437500"/>
            <a:ext cx="2484978" cy="228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F5EF3-022A-49F6-98DA-8D5C9803D793}"/>
              </a:ext>
            </a:extLst>
          </p:cNvPr>
          <p:cNvSpPr txBox="1"/>
          <p:nvPr/>
        </p:nvSpPr>
        <p:spPr>
          <a:xfrm>
            <a:off x="2707430" y="2747878"/>
            <a:ext cx="724204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Laches Wood September 2026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CFE6B-C360-4AD1-92EA-8FE3F4DF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0"/>
            <a:ext cx="16002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90426-4BC7-40CB-A8C9-5C9FB7E8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47878" cy="274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7B886-0E0C-4FBA-887B-6387DE6E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434" y="4381500"/>
            <a:ext cx="184785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39C7-CA15-4EFB-847D-29E3031CB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81500"/>
            <a:ext cx="1847850" cy="246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E3605-80E2-4194-9180-D9F97AA90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077" y="5074053"/>
            <a:ext cx="2922929" cy="17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17E6-4C2D-5A1B-DD78-240BC68C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673771"/>
            <a:ext cx="2648360" cy="202722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 21st January 2026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E9921F-971C-782D-8534-B3E9D738EA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813" y="808735"/>
          <a:ext cx="3873962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73B388F-823C-47AD-90C7-D25CEF2DD7EC}"/>
              </a:ext>
            </a:extLst>
          </p:cNvPr>
          <p:cNvGraphicFramePr>
            <a:graphicFrameLocks/>
          </p:cNvGraphicFramePr>
          <p:nvPr/>
        </p:nvGraphicFramePr>
        <p:xfrm>
          <a:off x="4478927" y="808734"/>
          <a:ext cx="3555464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D635BAD-E8BE-4B79-97E2-03609577854C}"/>
              </a:ext>
            </a:extLst>
          </p:cNvPr>
          <p:cNvGraphicFramePr>
            <a:graphicFrameLocks/>
          </p:cNvGraphicFramePr>
          <p:nvPr/>
        </p:nvGraphicFramePr>
        <p:xfrm>
          <a:off x="8249543" y="808733"/>
          <a:ext cx="3719850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6AC5BE-7685-454F-BCFA-4904666248E5}"/>
              </a:ext>
            </a:extLst>
          </p:cNvPr>
          <p:cNvSpPr txBox="1"/>
          <p:nvPr/>
        </p:nvSpPr>
        <p:spPr>
          <a:xfrm>
            <a:off x="1687804" y="236957"/>
            <a:ext cx="188166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Wednesday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AB891-64B3-41A1-A1A9-1C5187889ADB}"/>
              </a:ext>
            </a:extLst>
          </p:cNvPr>
          <p:cNvSpPr txBox="1"/>
          <p:nvPr/>
        </p:nvSpPr>
        <p:spPr>
          <a:xfrm>
            <a:off x="5467885" y="215348"/>
            <a:ext cx="15135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Thursday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31054-E974-495D-ABEA-5252E030E53E}"/>
              </a:ext>
            </a:extLst>
          </p:cNvPr>
          <p:cNvSpPr txBox="1"/>
          <p:nvPr/>
        </p:nvSpPr>
        <p:spPr>
          <a:xfrm>
            <a:off x="9736227" y="236548"/>
            <a:ext cx="107247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Friday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902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19F146-7456-443F-B183-C6D29C56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67" y="669267"/>
            <a:ext cx="5519466" cy="55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FEDB8-A25E-4C54-9B44-73A11D39DEBA}"/>
              </a:ext>
            </a:extLst>
          </p:cNvPr>
          <p:cNvSpPr txBox="1"/>
          <p:nvPr/>
        </p:nvSpPr>
        <p:spPr>
          <a:xfrm>
            <a:off x="1406876" y="1136469"/>
            <a:ext cx="96230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Our Year 6 residential trip to Laches Wood will be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Wednesday 16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– Friday 18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September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B3D34-D5D3-431D-A48A-ECBDCA16915D}"/>
              </a:ext>
            </a:extLst>
          </p:cNvPr>
          <p:cNvSpPr txBox="1"/>
          <p:nvPr/>
        </p:nvSpPr>
        <p:spPr>
          <a:xfrm>
            <a:off x="692331" y="3567096"/>
            <a:ext cx="11168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cost of the trip is heavily subsidised by school and payments can be made over time as needed via ParentPay.</a:t>
            </a:r>
          </a:p>
          <a:p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accommodation, food, travel and activities will cost the school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£190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per child.</a:t>
            </a:r>
          </a:p>
          <a:p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The cost per child to families will be </a:t>
            </a:r>
            <a:r>
              <a:rPr lang="en-GB" sz="2800" dirty="0">
                <a:solidFill>
                  <a:srgbClr val="FF0000"/>
                </a:solidFill>
                <a:highlight>
                  <a:srgbClr val="FFFF00"/>
                </a:highlight>
              </a:rPr>
              <a:t>£130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5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43558-1089-4EAE-9154-8A49803776D1}"/>
              </a:ext>
            </a:extLst>
          </p:cNvPr>
          <p:cNvSpPr txBox="1"/>
          <p:nvPr/>
        </p:nvSpPr>
        <p:spPr>
          <a:xfrm>
            <a:off x="182880" y="218144"/>
            <a:ext cx="538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Some of the activities may include;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2A0C6-E542-4AE4-8A47-4F15650426D9}"/>
              </a:ext>
            </a:extLst>
          </p:cNvPr>
          <p:cNvSpPr txBox="1"/>
          <p:nvPr/>
        </p:nvSpPr>
        <p:spPr>
          <a:xfrm>
            <a:off x="6296297" y="6335486"/>
            <a:ext cx="586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We will be advised closer to the time of our exact itinerary.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23EA7-4238-471D-AA54-1A054D9B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54936"/>
            <a:ext cx="2741790" cy="367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42C57-CA4C-4CE9-8F4D-1CBF3771C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33" y="1054936"/>
            <a:ext cx="2755364" cy="3673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71C9A-093D-4BB5-A26B-4C85A1A70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43" y="207526"/>
            <a:ext cx="2749534" cy="2749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7F09A-C8C2-4517-BAE8-D2F6D9ED3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4786697"/>
            <a:ext cx="2713803" cy="2032733"/>
          </a:xfrm>
          <a:prstGeom prst="rect">
            <a:avLst/>
          </a:prstGeom>
        </p:spPr>
      </p:pic>
      <p:pic>
        <p:nvPicPr>
          <p:cNvPr id="1026" name="Picture 2" descr="Laches Wood 2019 – Henry Chadwick Primary School">
            <a:extLst>
              <a:ext uri="{FF2B5EF4-FFF2-40B4-BE49-F238E27FC236}">
                <a16:creationId xmlns:a16="http://schemas.microsoft.com/office/drawing/2014/main" id="{0299CEF2-9AFA-479B-B2A9-E70766CD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90" y="3028842"/>
            <a:ext cx="2373041" cy="31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A4DAC-F4A0-46F3-B8AA-1907B766BC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2861" b="-12861"/>
          <a:stretch/>
        </p:blipFill>
        <p:spPr>
          <a:xfrm>
            <a:off x="9029023" y="-67055"/>
            <a:ext cx="1754172" cy="3620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06B5B-C72D-4400-A701-D5E9902E2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401" y="4939002"/>
            <a:ext cx="2886075" cy="1581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D6961-DB1B-4368-9832-F8AA9F8D2C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7545" y="3491928"/>
            <a:ext cx="3116150" cy="23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517E6-4C2D-5A1B-DD78-240BC68C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673771"/>
            <a:ext cx="2648360" cy="202722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4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 21st January 2026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E9921F-971C-782D-8534-B3E9D738E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097227"/>
              </p:ext>
            </p:extLst>
          </p:nvPr>
        </p:nvGraphicFramePr>
        <p:xfrm>
          <a:off x="389813" y="808735"/>
          <a:ext cx="3873962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73B388F-823C-47AD-90C7-D25CEF2DD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04388"/>
              </p:ext>
            </p:extLst>
          </p:nvPr>
        </p:nvGraphicFramePr>
        <p:xfrm>
          <a:off x="4478927" y="808734"/>
          <a:ext cx="3555464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D635BAD-E8BE-4B79-97E2-036095778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70685"/>
              </p:ext>
            </p:extLst>
          </p:nvPr>
        </p:nvGraphicFramePr>
        <p:xfrm>
          <a:off x="8249543" y="808733"/>
          <a:ext cx="3719850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6AC5BE-7685-454F-BCFA-4904666248E5}"/>
              </a:ext>
            </a:extLst>
          </p:cNvPr>
          <p:cNvSpPr txBox="1"/>
          <p:nvPr/>
        </p:nvSpPr>
        <p:spPr>
          <a:xfrm>
            <a:off x="1687804" y="236957"/>
            <a:ext cx="188166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Wednesday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AB891-64B3-41A1-A1A9-1C5187889ADB}"/>
              </a:ext>
            </a:extLst>
          </p:cNvPr>
          <p:cNvSpPr txBox="1"/>
          <p:nvPr/>
        </p:nvSpPr>
        <p:spPr>
          <a:xfrm>
            <a:off x="5467885" y="215348"/>
            <a:ext cx="151355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Thursday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31054-E974-495D-ABEA-5252E030E53E}"/>
              </a:ext>
            </a:extLst>
          </p:cNvPr>
          <p:cNvSpPr txBox="1"/>
          <p:nvPr/>
        </p:nvSpPr>
        <p:spPr>
          <a:xfrm>
            <a:off x="9736227" y="236548"/>
            <a:ext cx="107247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Friday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5887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14191-94FE-4D49-BCA5-83679591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471487"/>
            <a:ext cx="105441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3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16493-F394-4411-86AC-65A4370656A9}"/>
              </a:ext>
            </a:extLst>
          </p:cNvPr>
          <p:cNvSpPr txBox="1"/>
          <p:nvPr/>
        </p:nvSpPr>
        <p:spPr>
          <a:xfrm>
            <a:off x="261257" y="444137"/>
            <a:ext cx="277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chemeClr val="accent6">
                    <a:lumMod val="50000"/>
                  </a:schemeClr>
                </a:solidFill>
              </a:rPr>
              <a:t>Other arrangements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48B32-B4B3-4EE0-B92F-73D323D4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8" y="1368742"/>
            <a:ext cx="3260408" cy="216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9AF05-E7E5-4D79-AE96-0719905F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4001336"/>
            <a:ext cx="4724703" cy="2169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3CA55-C5A6-45F6-B796-5F93222CD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543" y="1110343"/>
            <a:ext cx="3254090" cy="2428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838CB-36FA-4E44-90A6-0E3699C52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712" y="3889738"/>
            <a:ext cx="3045586" cy="228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A3BFE-4B5E-4DA3-8136-4799A8B4C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379" y="905802"/>
            <a:ext cx="4565646" cy="2744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574C3F-62F0-431F-BBA2-7ED5A76B3F81}"/>
              </a:ext>
            </a:extLst>
          </p:cNvPr>
          <p:cNvSpPr txBox="1"/>
          <p:nvPr/>
        </p:nvSpPr>
        <p:spPr>
          <a:xfrm>
            <a:off x="1854926" y="6340972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Dormitories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7F395-B628-4FBF-AEBB-21F7051D684B}"/>
              </a:ext>
            </a:extLst>
          </p:cNvPr>
          <p:cNvSpPr txBox="1"/>
          <p:nvPr/>
        </p:nvSpPr>
        <p:spPr>
          <a:xfrm>
            <a:off x="6413862" y="6337665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48476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AE2F5-38C3-460D-8AE6-BF003BBF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56" y="314387"/>
            <a:ext cx="5013522" cy="6229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4EF4B-785A-498E-A310-C4629678253F}"/>
              </a:ext>
            </a:extLst>
          </p:cNvPr>
          <p:cNvSpPr txBox="1"/>
          <p:nvPr/>
        </p:nvSpPr>
        <p:spPr>
          <a:xfrm>
            <a:off x="5815173" y="2373330"/>
            <a:ext cx="501352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Please pick your copy today before you leave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9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041C4-DA36-4B00-AACF-CEBE238A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5" y="128037"/>
            <a:ext cx="9406365" cy="6601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079F4-99D3-47D7-AE65-01727E8806F5}"/>
              </a:ext>
            </a:extLst>
          </p:cNvPr>
          <p:cNvSpPr txBox="1"/>
          <p:nvPr/>
        </p:nvSpPr>
        <p:spPr>
          <a:xfrm>
            <a:off x="8250148" y="873303"/>
            <a:ext cx="3678149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This is the example menu as it is now.</a:t>
            </a:r>
          </a:p>
          <a:p>
            <a:endParaRPr lang="en-US" sz="2800" dirty="0"/>
          </a:p>
          <a:p>
            <a:r>
              <a:rPr lang="en-US" sz="2800" dirty="0"/>
              <a:t>This may change in September but it gives you an idea.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202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170EB0-1283-4A56-A498-03C67F68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5" y="38528"/>
            <a:ext cx="4819650" cy="6591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BBEA6-BC92-4DAC-BB51-03C849BECA1D}"/>
              </a:ext>
            </a:extLst>
          </p:cNvPr>
          <p:cNvSpPr txBox="1"/>
          <p:nvPr/>
        </p:nvSpPr>
        <p:spPr>
          <a:xfrm>
            <a:off x="5630238" y="2188395"/>
            <a:ext cx="6111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medical and consent form will come out to you in September.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will need to be handed in to school by Friday 11</a:t>
            </a:r>
            <a:r>
              <a:rPr lang="en-US" sz="2800" baseline="30000" dirty="0"/>
              <a:t>th</a:t>
            </a:r>
            <a:r>
              <a:rPr lang="en-US" sz="2800" dirty="0"/>
              <a:t> September.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Any ‘live’ medication can be handed in to Mrs Read on the day we leave. 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FCF4D-3051-4362-B1F7-1201E1D6A4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6416" y="38528"/>
            <a:ext cx="2039099" cy="2039099"/>
          </a:xfrm>
          <a:prstGeom prst="rect">
            <a:avLst/>
          </a:prstGeom>
          <a:solidFill>
            <a:schemeClr val="accent4">
              <a:lumMod val="20000"/>
              <a:lumOff val="80000"/>
              <a:alpha val="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386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542</Words>
  <Application>Microsoft Office PowerPoint</Application>
  <PresentationFormat>Widescreen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Wednesday 21st January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21st January 2026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Claire Read</dc:creator>
  <cp:lastModifiedBy>Mrs Claire Read</cp:lastModifiedBy>
  <cp:revision>21</cp:revision>
  <dcterms:created xsi:type="dcterms:W3CDTF">2024-06-03T08:49:51Z</dcterms:created>
  <dcterms:modified xsi:type="dcterms:W3CDTF">2026-07-03T15:12:26Z</dcterms:modified>
</cp:coreProperties>
</file>