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7" r:id="rId3"/>
    <p:sldId id="259" r:id="rId4"/>
    <p:sldId id="260" r:id="rId5"/>
    <p:sldId id="261" r:id="rId6"/>
    <p:sldId id="301" r:id="rId7"/>
    <p:sldId id="282" r:id="rId8"/>
    <p:sldId id="283" r:id="rId9"/>
    <p:sldId id="284" r:id="rId10"/>
    <p:sldId id="286" r:id="rId11"/>
    <p:sldId id="288" r:id="rId12"/>
    <p:sldId id="290" r:id="rId13"/>
    <p:sldId id="292" r:id="rId14"/>
    <p:sldId id="294" r:id="rId15"/>
    <p:sldId id="296" r:id="rId16"/>
    <p:sldId id="298" r:id="rId17"/>
    <p:sldId id="300" r:id="rId18"/>
    <p:sldId id="278" r:id="rId1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13/05/2022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1043216"/>
            <a:ext cx="66450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</a:t>
            </a:r>
            <a:r>
              <a:rPr lang="en-GB" sz="4800" baseline="30000" dirty="0">
                <a:latin typeface="Comic Sans MS" panose="030F0702030302020204" pitchFamily="66" charset="0"/>
              </a:rPr>
              <a:t>13th</a:t>
            </a:r>
            <a:r>
              <a:rPr lang="en-GB" sz="4800" dirty="0">
                <a:latin typeface="Comic Sans MS" panose="030F0702030302020204" pitchFamily="66" charset="0"/>
              </a:rPr>
              <a:t> May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5400" dirty="0">
                <a:solidFill>
                  <a:srgbClr val="FF0066"/>
                </a:solidFill>
                <a:latin typeface="Comic Sans MS" panose="030F0702030302020204" pitchFamily="66" charset="0"/>
              </a:rPr>
              <a:t>Harrison and Idris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 Harrison and Idris for being the first children to pass their Bronze Award in Birch! Very impressive! Well done 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Hewitt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Harriet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using excellence in presentation across all subjects. It is outstanding.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Leedham-Hawkes                                    13.05.22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Louie Jay 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improving his score on the multiplication check.  Keep it up Louie!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                                13.05.2022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Keira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her increasing confidence in Reading. She is offering to read aloud and persevering and being resilient when coming across challenging vocabulary. Keep up the great work!!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Fisher 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50993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66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Harley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working so hard and trying his best, not only this week but every week. Superstar!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Volante         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817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6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Everyone!!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showing a mature attitude towards their SATs during this week. Everyone kept a positive attitude even when faced with some difficulties along the way.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Well done Chestnut!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Tennuci                                   12.05.22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Lilly Cotterill</a:t>
            </a:r>
          </a:p>
          <a:p>
            <a:pPr algn="ctr"/>
            <a:endParaRPr lang="en-GB" sz="32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8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an amazing attitude towards her learning through out the week. Great perseverance.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Bennett &amp; Mrs Cox				10.09.21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6000" b="1" dirty="0">
                <a:solidFill>
                  <a:srgbClr val="CC0099"/>
                </a:solidFill>
                <a:latin typeface="Comic Sans MS" panose="030F0702030302020204" pitchFamily="66" charset="0"/>
              </a:rPr>
              <a:t>Isla</a:t>
            </a:r>
            <a:endParaRPr lang="en-GB" sz="24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demonstrating super self-awareness and passion in PSHE.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Keep up the great work!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2101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Next Week’s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36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en-GB" sz="3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9995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0937" y="1248982"/>
            <a:ext cx="8311487" cy="752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GB" sz="4000" u="sng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Phrase of the Week</a:t>
            </a:r>
            <a:r>
              <a:rPr lang="en-GB" sz="4000" dirty="0">
                <a:solidFill>
                  <a:srgbClr val="0070C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GB" sz="40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47164" y="1132764"/>
            <a:ext cx="8270543" cy="3664723"/>
          </a:xfrm>
          <a:prstGeom prst="wedgeRoundRectCallout">
            <a:avLst>
              <a:gd name="adj1" fmla="val -41281"/>
              <a:gd name="adj2" fmla="val 70330"/>
              <a:gd name="adj3" fmla="val 16667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2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>
            <a:off x="1241946" y="2015313"/>
            <a:ext cx="9703558" cy="3744042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FCD0B2-0A66-4E1A-8502-DB3896D8A8BE}"/>
              </a:ext>
            </a:extLst>
          </p:cNvPr>
          <p:cNvSpPr txBox="1"/>
          <p:nvPr/>
        </p:nvSpPr>
        <p:spPr>
          <a:xfrm>
            <a:off x="1855304" y="2066036"/>
            <a:ext cx="461175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Aspen- Amber</a:t>
            </a:r>
          </a:p>
          <a:p>
            <a:r>
              <a:rPr lang="en-GB" dirty="0"/>
              <a:t>              </a:t>
            </a:r>
            <a:r>
              <a:rPr lang="en-GB" dirty="0" err="1"/>
              <a:t>Kacper</a:t>
            </a:r>
            <a:endParaRPr lang="en-GB" dirty="0"/>
          </a:p>
          <a:p>
            <a:r>
              <a:rPr lang="en-GB" dirty="0"/>
              <a:t>              Erin</a:t>
            </a:r>
          </a:p>
          <a:p>
            <a:r>
              <a:rPr lang="en-GB" dirty="0"/>
              <a:t>              </a:t>
            </a:r>
            <a:r>
              <a:rPr lang="en-GB" dirty="0" err="1"/>
              <a:t>Eydie</a:t>
            </a:r>
            <a:endParaRPr lang="en-GB" dirty="0"/>
          </a:p>
          <a:p>
            <a:r>
              <a:rPr lang="en-GB" dirty="0"/>
              <a:t>              </a:t>
            </a:r>
          </a:p>
          <a:p>
            <a:r>
              <a:rPr lang="en-GB" dirty="0"/>
              <a:t>Redwood – </a:t>
            </a:r>
            <a:r>
              <a:rPr lang="en-GB" dirty="0" err="1"/>
              <a:t>Caeden</a:t>
            </a:r>
            <a:endParaRPr lang="en-GB" dirty="0"/>
          </a:p>
          <a:p>
            <a:r>
              <a:rPr lang="en-GB" dirty="0"/>
              <a:t>	   Evelyn</a:t>
            </a:r>
          </a:p>
          <a:p>
            <a:r>
              <a:rPr lang="en-GB" dirty="0"/>
              <a:t>	   Ellie-Mae</a:t>
            </a:r>
          </a:p>
          <a:p>
            <a:endParaRPr lang="en-GB" dirty="0"/>
          </a:p>
          <a:p>
            <a:r>
              <a:rPr lang="en-GB" dirty="0"/>
              <a:t>Maple- 	Max</a:t>
            </a:r>
          </a:p>
          <a:p>
            <a:r>
              <a:rPr lang="en-GB" dirty="0"/>
              <a:t>	Ayla</a:t>
            </a:r>
          </a:p>
          <a:p>
            <a:r>
              <a:rPr lang="en-GB" dirty="0"/>
              <a:t>	Finley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0251" y="886789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09968" y="1644086"/>
            <a:ext cx="3928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Comic Sans MS" panose="030F0702030302020204" pitchFamily="66" charset="0"/>
              </a:rPr>
              <a:t>Oak – Isabelle</a:t>
            </a:r>
          </a:p>
          <a:p>
            <a:r>
              <a:rPr lang="en-GB" sz="4000" dirty="0">
                <a:latin typeface="Comic Sans MS" panose="030F0702030302020204" pitchFamily="66" charset="0"/>
              </a:rPr>
              <a:t>Ash –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23189" y="3495368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5727465" y="1644086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Poppy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Lily-Ann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 Austin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27465" y="3656596"/>
            <a:ext cx="512012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Liam V 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Aspen-Erin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9967" y="3097055"/>
            <a:ext cx="482444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Riley WP </a:t>
            </a:r>
            <a:endParaRPr lang="en-GB" sz="40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Kai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Oscar </a:t>
            </a: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915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64042" y="946484"/>
            <a:ext cx="65130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FF0066"/>
                </a:solidFill>
                <a:latin typeface="Comic Sans MS" panose="030F0702030302020204" pitchFamily="66" charset="0"/>
              </a:rPr>
              <a:t>Weekly Team Points!</a:t>
            </a:r>
          </a:p>
          <a:p>
            <a:pPr algn="ctr"/>
            <a:endParaRPr lang="en-GB" sz="3200" i="1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8577496"/>
              </p:ext>
            </p:extLst>
          </p:nvPr>
        </p:nvGraphicFramePr>
        <p:xfrm>
          <a:off x="1465178" y="2497564"/>
          <a:ext cx="9261644" cy="246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5411">
                  <a:extLst>
                    <a:ext uri="{9D8B030D-6E8A-4147-A177-3AD203B41FA5}">
                      <a16:colId xmlns:a16="http://schemas.microsoft.com/office/drawing/2014/main" val="3299981363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3451166365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479396576"/>
                    </a:ext>
                  </a:extLst>
                </a:gridCol>
                <a:gridCol w="2315411">
                  <a:extLst>
                    <a:ext uri="{9D8B030D-6E8A-4147-A177-3AD203B41FA5}">
                      <a16:colId xmlns:a16="http://schemas.microsoft.com/office/drawing/2014/main" val="200857127"/>
                    </a:ext>
                  </a:extLst>
                </a:gridCol>
              </a:tblGrid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Peel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err="1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Ethelfleda</a:t>
                      </a:r>
                      <a:endParaRPr lang="en-GB" sz="32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Grazier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Offa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705136"/>
                  </a:ext>
                </a:extLst>
              </a:tr>
              <a:tr h="1232176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7769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1114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Isla-Rose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Fantastic home reading and independent reading in class.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67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George</a:t>
            </a:r>
          </a:p>
          <a:p>
            <a:pPr algn="ctr"/>
            <a:endParaRPr lang="en-GB" sz="16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super spatial reasoning work with shapes.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and Mrs Salt                                    13.05.22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338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7" y="824196"/>
            <a:ext cx="9744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latin typeface="Comic Sans MS" panose="030F0702030302020204" pitchFamily="66" charset="0"/>
              </a:rPr>
              <a:t>Ash Wow Work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5741" y="797142"/>
            <a:ext cx="805928" cy="847614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873457" cy="81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0559F49-8C1B-40E6-B60E-E5560DF75ED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05" r="16667"/>
          <a:stretch/>
        </p:blipFill>
        <p:spPr>
          <a:xfrm rot="5400000">
            <a:off x="3898807" y="1090874"/>
            <a:ext cx="4394380" cy="552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36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Edward-Daniel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passion within music. Edward was moving to the pulse of the music and was able to represent the rhythm of the music with his actions – You could be a pop star! Great Musicality Edward.</a:t>
            </a:r>
            <a:endParaRPr lang="en-GB" sz="2400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13.05.2022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1427</TotalTime>
  <Words>391</Words>
  <Application>Microsoft Office PowerPoint</Application>
  <PresentationFormat>Widescreen</PresentationFormat>
  <Paragraphs>127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Comic Sans MS</vt:lpstr>
      <vt:lpstr>Lucida Handwriting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Miss Higgins</cp:lastModifiedBy>
  <cp:revision>202</cp:revision>
  <cp:lastPrinted>2022-05-12T14:24:10Z</cp:lastPrinted>
  <dcterms:created xsi:type="dcterms:W3CDTF">2020-05-30T07:30:34Z</dcterms:created>
  <dcterms:modified xsi:type="dcterms:W3CDTF">2022-05-13T07:26:33Z</dcterms:modified>
</cp:coreProperties>
</file>