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59" r:id="rId4"/>
    <p:sldId id="260" r:id="rId5"/>
    <p:sldId id="261" r:id="rId6"/>
    <p:sldId id="301" r:id="rId7"/>
    <p:sldId id="282" r:id="rId8"/>
    <p:sldId id="283" r:id="rId9"/>
    <p:sldId id="284" r:id="rId10"/>
    <p:sldId id="286" r:id="rId11"/>
    <p:sldId id="288" r:id="rId12"/>
    <p:sldId id="290" r:id="rId13"/>
    <p:sldId id="292" r:id="rId14"/>
    <p:sldId id="294" r:id="rId15"/>
    <p:sldId id="296" r:id="rId16"/>
    <p:sldId id="298" r:id="rId17"/>
    <p:sldId id="300" r:id="rId18"/>
    <p:sldId id="278" r:id="rId1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</a:t>
            </a:r>
            <a:r>
              <a:rPr lang="en-GB" sz="4800" baseline="30000" dirty="0">
                <a:latin typeface="Comic Sans MS" panose="030F0702030302020204" pitchFamily="66" charset="0"/>
              </a:rPr>
              <a:t>13th</a:t>
            </a:r>
            <a:r>
              <a:rPr lang="en-GB" sz="4800" dirty="0">
                <a:latin typeface="Comic Sans MS" panose="030F0702030302020204" pitchFamily="66" charset="0"/>
              </a:rPr>
              <a:t> May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5400" dirty="0">
                <a:solidFill>
                  <a:srgbClr val="FF0066"/>
                </a:solidFill>
                <a:latin typeface="Comic Sans MS" panose="030F0702030302020204" pitchFamily="66" charset="0"/>
              </a:rPr>
              <a:t>Harrison and Idris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Well done Harrison and Idris for being the first children to pass their Bronze Award in Birch! Very impressive! Well done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13.05.22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Harriet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using excellence in presentation across all subjects. It is outstanding.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Leedham-Hawkes                                    13.05.22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Louie Jay T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improving his score on the multiplication check.  Keep it up Louie!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13.05.2022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Keira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her increasing confidence in Reading. She is offering to read aloud and persevering and being resilient when coming across challenging vocabulary. Keep up the great work!!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 13.05.22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66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Harley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working so hard and trying his best, not only this week but every week. Superstar!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Volante                                            13.05.22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6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Everyone!!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showing a mature attitude towards their SATs during this week. Everyone kept a positive attitude even when faced with some difficulties along the way.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Well done Chestnut!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Tennuci                                   12.05.22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32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Lilly Cotterill</a:t>
            </a:r>
          </a:p>
          <a:p>
            <a:pPr algn="ctr"/>
            <a:endParaRPr lang="en-GB" sz="32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an amazing attitude towards her learning through out the week. Great perseverance.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Bennett &amp; Mrs Cox				10.09.21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6000" b="1" dirty="0">
                <a:solidFill>
                  <a:srgbClr val="CC0099"/>
                </a:solidFill>
                <a:latin typeface="Comic Sans MS" panose="030F0702030302020204" pitchFamily="66" charset="0"/>
              </a:rPr>
              <a:t>Isla</a:t>
            </a:r>
            <a:endParaRPr lang="en-GB" sz="24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demonstrating super self-awareness and passion in PSHE.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Keep up the great work!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13.05.22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2101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Next Week’s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n-GB" sz="3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99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752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2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>
            <a:off x="1241946" y="2015313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FCD0B2-0A66-4E1A-8502-DB3896D8A8BE}"/>
              </a:ext>
            </a:extLst>
          </p:cNvPr>
          <p:cNvSpPr txBox="1"/>
          <p:nvPr/>
        </p:nvSpPr>
        <p:spPr>
          <a:xfrm>
            <a:off x="1855304" y="2066036"/>
            <a:ext cx="46117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Aspen- Amber</a:t>
            </a:r>
          </a:p>
          <a:p>
            <a:r>
              <a:rPr lang="en-GB" dirty="0"/>
              <a:t>              </a:t>
            </a:r>
            <a:r>
              <a:rPr lang="en-GB" dirty="0" err="1"/>
              <a:t>Kacper</a:t>
            </a:r>
            <a:endParaRPr lang="en-GB" dirty="0"/>
          </a:p>
          <a:p>
            <a:r>
              <a:rPr lang="en-GB" dirty="0"/>
              <a:t>              Erin</a:t>
            </a:r>
          </a:p>
          <a:p>
            <a:r>
              <a:rPr lang="en-GB" dirty="0"/>
              <a:t>              </a:t>
            </a:r>
            <a:r>
              <a:rPr lang="en-GB" dirty="0" err="1"/>
              <a:t>Eydie</a:t>
            </a:r>
            <a:endParaRPr lang="en-GB" dirty="0"/>
          </a:p>
          <a:p>
            <a:r>
              <a:rPr lang="en-GB" dirty="0"/>
              <a:t>              </a:t>
            </a:r>
          </a:p>
          <a:p>
            <a:r>
              <a:rPr lang="en-GB" dirty="0"/>
              <a:t>Redwood – </a:t>
            </a:r>
            <a:r>
              <a:rPr lang="en-GB" dirty="0" err="1"/>
              <a:t>Caeden</a:t>
            </a:r>
            <a:endParaRPr lang="en-GB" dirty="0"/>
          </a:p>
          <a:p>
            <a:r>
              <a:rPr lang="en-GB" dirty="0"/>
              <a:t>	   Evelyn</a:t>
            </a:r>
          </a:p>
          <a:p>
            <a:r>
              <a:rPr lang="en-GB" dirty="0"/>
              <a:t>	   Ellie-Mae</a:t>
            </a:r>
          </a:p>
          <a:p>
            <a:endParaRPr lang="en-GB" dirty="0"/>
          </a:p>
          <a:p>
            <a:r>
              <a:rPr lang="en-GB" dirty="0"/>
              <a:t>Maple- 	Max</a:t>
            </a:r>
          </a:p>
          <a:p>
            <a:r>
              <a:rPr lang="en-GB" dirty="0"/>
              <a:t>	Ayla</a:t>
            </a:r>
          </a:p>
          <a:p>
            <a:r>
              <a:rPr lang="en-GB" dirty="0"/>
              <a:t>	Finley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9968" y="164408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 Isabelle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Poppy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Lily-Ann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 Austin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465" y="3656596"/>
            <a:ext cx="5120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Liam V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Aspen-Erin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Riley WP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Kai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Oscar 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577496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183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248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274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Isla-Rose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Fantastic home reading and independent reading in class.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   13.05.22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4679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 George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super spatial reasoning work with shapes.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and Mrs Salt                                    13.05.22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338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latin typeface="Comic Sans MS" panose="030F0702030302020204" pitchFamily="66" charset="0"/>
              </a:rPr>
              <a:t>Ash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559F49-8C1B-40E6-B60E-E5560DF75ED2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05" r="16667"/>
          <a:stretch/>
        </p:blipFill>
        <p:spPr>
          <a:xfrm rot="5400000">
            <a:off x="3898807" y="1090874"/>
            <a:ext cx="4394380" cy="552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368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Edward-Daniel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passion within music. Edward was moving to the pulse of the music and was able to represent the rhythm of the music with his actions – You could be a pop star! Great Musicality Edward.</a:t>
            </a:r>
            <a:endParaRPr lang="en-GB" sz="2400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13.05.2022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1427</TotalTime>
  <Words>391</Words>
  <Application>Microsoft Office PowerPoint</Application>
  <PresentationFormat>Widescreen</PresentationFormat>
  <Paragraphs>127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Lucida Handwriting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Miss Higgins</cp:lastModifiedBy>
  <cp:revision>202</cp:revision>
  <cp:lastPrinted>2022-05-12T14:24:10Z</cp:lastPrinted>
  <dcterms:created xsi:type="dcterms:W3CDTF">2020-05-30T07:30:34Z</dcterms:created>
  <dcterms:modified xsi:type="dcterms:W3CDTF">2022-05-13T07:26:33Z</dcterms:modified>
</cp:coreProperties>
</file>