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8" r:id="rId6"/>
    <p:sldId id="274" r:id="rId7"/>
    <p:sldId id="257" r:id="rId8"/>
    <p:sldId id="269" r:id="rId9"/>
    <p:sldId id="266" r:id="rId10"/>
    <p:sldId id="267" r:id="rId11"/>
    <p:sldId id="265" r:id="rId12"/>
    <p:sldId id="277" r:id="rId13"/>
    <p:sldId id="261" r:id="rId14"/>
    <p:sldId id="271" r:id="rId15"/>
    <p:sldId id="275" r:id="rId16"/>
    <p:sldId id="278" r:id="rId17"/>
    <p:sldId id="270" r:id="rId18"/>
    <p:sldId id="262" r:id="rId19"/>
    <p:sldId id="263" r:id="rId20"/>
    <p:sldId id="26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>
        <p:scale>
          <a:sx n="50" d="100"/>
          <a:sy n="50" d="100"/>
        </p:scale>
        <p:origin x="624" y="56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6/30/2020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Elm Class!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Miss Brady</a:t>
            </a:r>
            <a:endParaRPr lang="ru-RU" sz="4400" dirty="0"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476378"/>
            <a:ext cx="6909826" cy="439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923" y="2928885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775" y="5343079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277" y="1169357"/>
            <a:ext cx="7682236" cy="417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53223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Miss Brady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</a:t>
            </a:r>
            <a:endParaRPr lang="ru-RU" dirty="0">
              <a:latin typeface="+mj-lt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Elm Welco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955" y="1390343"/>
            <a:ext cx="2590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501" y="2297095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Miss Brady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0931" y="2775336"/>
            <a:ext cx="5600416" cy="3682071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2400" b="1" u="sng" dirty="0">
                <a:solidFill>
                  <a:srgbClr val="080808"/>
                </a:solidFill>
                <a:latin typeface="+mj-lt"/>
              </a:rPr>
              <a:t>I can’t wait to teach you all!</a:t>
            </a: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080808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400" b="1" dirty="0">
                <a:solidFill>
                  <a:srgbClr val="080808"/>
                </a:solidFill>
                <a:latin typeface="+mj-lt"/>
              </a:rPr>
              <a:t>Facts about me: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80808"/>
                </a:solidFill>
                <a:latin typeface="+mj-lt"/>
              </a:rPr>
              <a:t>I have 2 dogs, a girl called Munchkin and a boy called Tommy!</a:t>
            </a: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080808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80808"/>
                </a:solidFill>
                <a:latin typeface="+mj-lt"/>
              </a:rPr>
              <a:t>I love to go on holiday and chill!</a:t>
            </a: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080808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80808"/>
                </a:solidFill>
                <a:latin typeface="+mj-lt"/>
              </a:rPr>
              <a:t>My favourite colour is pink. </a:t>
            </a: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080808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80808"/>
                </a:solidFill>
                <a:latin typeface="+mj-lt"/>
              </a:rPr>
              <a:t>My favourite subjects to teach are PE and Maths.</a:t>
            </a:r>
          </a:p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0931" y="6457407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4" t="5162" r="19713" b="24301"/>
          <a:stretch/>
        </p:blipFill>
        <p:spPr>
          <a:xfrm rot="743509">
            <a:off x="6959278" y="266691"/>
            <a:ext cx="3783126" cy="552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02566" y="2918507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054" t="26428" r="18743" b="7981"/>
          <a:stretch/>
        </p:blipFill>
        <p:spPr>
          <a:xfrm>
            <a:off x="1853405" y="696293"/>
            <a:ext cx="8635944" cy="5614656"/>
          </a:xfrm>
          <a:prstGeom prst="rect">
            <a:avLst/>
          </a:prstGeom>
        </p:spPr>
      </p:pic>
      <p:sp>
        <p:nvSpPr>
          <p:cNvPr id="10" name="Up Arrow 9"/>
          <p:cNvSpPr/>
          <p:nvPr/>
        </p:nvSpPr>
        <p:spPr>
          <a:xfrm rot="17087434">
            <a:off x="8132470" y="395438"/>
            <a:ext cx="395785" cy="4788826"/>
          </a:xfrm>
          <a:prstGeom prst="upArrow">
            <a:avLst>
              <a:gd name="adj1" fmla="val 53579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Elm!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come into school through this entrance / gate: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" b="2705"/>
          <a:stretch>
            <a:fillRect/>
          </a:stretch>
        </p:blipFill>
        <p:spPr>
          <a:xfrm>
            <a:off x="3300792" y="699247"/>
            <a:ext cx="9191525" cy="6378135"/>
          </a:xfrm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Elm!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>
          <a:xfrm>
            <a:off x="3282244" y="771359"/>
            <a:ext cx="8909756" cy="6086641"/>
          </a:xfrm>
        </p:spPr>
      </p:pic>
      <p:sp>
        <p:nvSpPr>
          <p:cNvPr id="3" name="AutoShape 2" descr="Image.jpeg"/>
          <p:cNvSpPr>
            <a:spLocks noChangeAspect="1" noChangeArrowheads="1"/>
          </p:cNvSpPr>
          <p:nvPr/>
        </p:nvSpPr>
        <p:spPr bwMode="auto">
          <a:xfrm>
            <a:off x="63499" y="-144463"/>
            <a:ext cx="2769667" cy="276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Elm!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82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Elm!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Come into school through this door: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6916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463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30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F6C8FF-3D90-457B-9108-406F928CD7C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583</Words>
  <Application>Microsoft Office PowerPoint</Application>
  <PresentationFormat>Widescreen</PresentationFormat>
  <Paragraphs>91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Elm Class!</vt:lpstr>
      <vt:lpstr>Teacher Profile:</vt:lpstr>
      <vt:lpstr>School Map</vt:lpstr>
      <vt:lpstr>Welcome to Elm!</vt:lpstr>
      <vt:lpstr>Welcome to Elm!</vt:lpstr>
      <vt:lpstr>Welcome to Elm!</vt:lpstr>
      <vt:lpstr>Welcome to Elm!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2020-06-30T15:47:52Z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