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61" r:id="rId3"/>
    <p:sldId id="260" r:id="rId4"/>
    <p:sldId id="259" r:id="rId5"/>
    <p:sldId id="303" r:id="rId6"/>
    <p:sldId id="284" r:id="rId7"/>
    <p:sldId id="286" r:id="rId8"/>
    <p:sldId id="288" r:id="rId9"/>
    <p:sldId id="290" r:id="rId10"/>
    <p:sldId id="292" r:id="rId11"/>
    <p:sldId id="294" r:id="rId12"/>
    <p:sldId id="296" r:id="rId13"/>
    <p:sldId id="298" r:id="rId14"/>
    <p:sldId id="30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73" d="100"/>
          <a:sy n="73" d="100"/>
        </p:scale>
        <p:origin x="64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10/12/2022</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10/12/2022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10/12/2022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10/12/2022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10/12/2022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10/12/2022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10/12/2022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10/12/2022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10/12/2022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10/12/2022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10/12/2022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10/12/2022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10/12/2022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995642" y="10099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smtClean="0">
                <a:latin typeface="Comic Sans MS" panose="030F0702030302020204" pitchFamily="66" charset="0"/>
              </a:rPr>
              <a:t>Friday 9th </a:t>
            </a:r>
            <a:r>
              <a:rPr lang="en-GB" sz="4800" dirty="0">
                <a:latin typeface="Comic Sans MS" panose="030F0702030302020204" pitchFamily="66" charset="0"/>
              </a:rPr>
              <a:t>December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16758"/>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All of Willow Class</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For an amazing nativity performance! Everyone work so hard and showed so much passion in their performance. I am so proud of you all.</a:t>
            </a: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09.12.2022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1074509"/>
            <a:ext cx="9744502" cy="5447645"/>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6600" b="1" dirty="0">
                <a:solidFill>
                  <a:srgbClr val="CC0099"/>
                </a:solidFill>
                <a:latin typeface="Lucida Handwriting" panose="03010101010101010101" pitchFamily="66" charset="0"/>
              </a:rPr>
              <a:t>Darci</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 always demonstrating an excellent attitude to learning showing self-awareness when striving for excellence in her work.</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Davies        09.12.22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1011236"/>
            <a:ext cx="8348870" cy="5247590"/>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2400" b="1" dirty="0">
                <a:solidFill>
                  <a:srgbClr val="CC0099"/>
                </a:solidFill>
                <a:latin typeface="Lucida Handwriting" panose="03010101010101010101" pitchFamily="66" charset="0"/>
              </a:rPr>
              <a:t>Phoebe</a:t>
            </a:r>
          </a:p>
          <a:p>
            <a:pPr algn="ctr"/>
            <a:r>
              <a:rPr lang="en-GB" sz="2400" b="1" dirty="0">
                <a:solidFill>
                  <a:srgbClr val="0070C0"/>
                </a:solidFill>
                <a:latin typeface="Lucida Handwriting" panose="03010101010101010101" pitchFamily="66" charset="0"/>
              </a:rPr>
              <a:t>I thought Phoebe’s attitude towards science was fantastic this week. The task the class had to do needed time to complete and Phoebe worked effectively and continued to come up with solutions to the problems she found. I thought she also displayed super enthusiasm towards </a:t>
            </a:r>
            <a:r>
              <a:rPr lang="en-GB" sz="2400" b="1">
                <a:solidFill>
                  <a:srgbClr val="0070C0"/>
                </a:solidFill>
                <a:latin typeface="Lucida Handwriting" panose="03010101010101010101" pitchFamily="66" charset="0"/>
              </a:rPr>
              <a:t>this subject. </a:t>
            </a:r>
            <a:endParaRPr lang="en-GB" sz="2400" b="1" dirty="0">
              <a:solidFill>
                <a:srgbClr val="CC0099"/>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8.12.22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601533"/>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Lilly </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For a wonderful replica of a WW1 trench. Lilly has focussed on the details, using the available materials to enhance her vision. </a:t>
            </a:r>
          </a:p>
          <a:p>
            <a:pPr algn="ctr"/>
            <a:r>
              <a:rPr lang="en-GB" sz="2800" b="1">
                <a:solidFill>
                  <a:srgbClr val="0070C0"/>
                </a:solidFill>
                <a:latin typeface="Lucida Handwriting" panose="03010101010101010101" pitchFamily="66" charset="0"/>
              </a:rPr>
              <a:t> </a:t>
            </a: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Miss Bennett and Miss Volante 07.12.22</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5047536"/>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endParaRPr lang="en-GB" sz="3600" dirty="0">
              <a:latin typeface="CCW Cursive Writing 33" panose="03050602040000000000" pitchFamily="66" charset="0"/>
            </a:endParaRPr>
          </a:p>
          <a:p>
            <a:pPr algn="ctr"/>
            <a:r>
              <a:rPr lang="en-GB" sz="6000" b="1" dirty="0">
                <a:solidFill>
                  <a:srgbClr val="7030A0"/>
                </a:solidFill>
                <a:latin typeface="Gabriola" panose="04040605051002020D02" pitchFamily="82" charset="0"/>
              </a:rPr>
              <a:t>Isla</a:t>
            </a:r>
          </a:p>
          <a:p>
            <a:pPr algn="ctr"/>
            <a:r>
              <a:rPr lang="en-GB" sz="3200" dirty="0">
                <a:latin typeface="Comic Sans MS" panose="030F0702030302020204" pitchFamily="66" charset="0"/>
              </a:rPr>
              <a:t>For showing commitment to her maths and making great progress. Keep it up Isla.</a:t>
            </a: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01.12.2022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233050518"/>
              </p:ext>
            </p:extLst>
          </p:nvPr>
        </p:nvGraphicFramePr>
        <p:xfrm>
          <a:off x="1465178" y="2497564"/>
          <a:ext cx="9261644" cy="2630751"/>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398575">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73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74985" y="-2700651"/>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623190" y="358307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6599271" y="1680845"/>
            <a:ext cx="4832380"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Lily</a:t>
            </a:r>
          </a:p>
          <a:p>
            <a:pPr lvl="0"/>
            <a:r>
              <a:rPr lang="en-GB" sz="4000" dirty="0">
                <a:solidFill>
                  <a:prstClr val="black"/>
                </a:solidFill>
                <a:latin typeface="Comic Sans MS" panose="030F0702030302020204" pitchFamily="66" charset="0"/>
              </a:rPr>
              <a:t>Elm – Harry</a:t>
            </a:r>
            <a:endParaRPr lang="en-GB" sz="4000" dirty="0">
              <a:solidFill>
                <a:prstClr val="black"/>
              </a:solidFill>
            </a:endParaRPr>
          </a:p>
        </p:txBody>
      </p:sp>
      <p:sp>
        <p:nvSpPr>
          <p:cNvPr id="8" name="Rectangle 7"/>
          <p:cNvSpPr/>
          <p:nvPr/>
        </p:nvSpPr>
        <p:spPr>
          <a:xfrm>
            <a:off x="6154389" y="3686097"/>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Malakai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Phoebe</a:t>
            </a:r>
          </a:p>
          <a:p>
            <a:pPr lvl="0"/>
            <a:r>
              <a:rPr lang="en-GB" sz="4000">
                <a:solidFill>
                  <a:prstClr val="black"/>
                </a:solidFill>
                <a:latin typeface="Comic Sans MS" panose="030F0702030302020204" pitchFamily="66" charset="0"/>
              </a:rPr>
              <a:t>Aspen- Ashley</a:t>
            </a:r>
            <a:endParaRPr lang="en-GB" sz="4000" dirty="0">
              <a:solidFill>
                <a:prstClr val="black"/>
              </a:solidFill>
            </a:endParaRPr>
          </a:p>
        </p:txBody>
      </p:sp>
      <p:sp>
        <p:nvSpPr>
          <p:cNvPr id="9" name="Rectangle 8"/>
          <p:cNvSpPr/>
          <p:nvPr/>
        </p:nvSpPr>
        <p:spPr>
          <a:xfrm>
            <a:off x="1211838" y="3395348"/>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a:t>
            </a:r>
          </a:p>
          <a:p>
            <a:pPr lvl="0"/>
            <a:r>
              <a:rPr lang="en-GB" sz="4000" dirty="0">
                <a:solidFill>
                  <a:prstClr val="black"/>
                </a:solidFill>
                <a:latin typeface="Comic Sans MS" panose="030F0702030302020204" pitchFamily="66" charset="0"/>
              </a:rPr>
              <a:t>Spruce – Mikey </a:t>
            </a:r>
          </a:p>
          <a:p>
            <a:pPr lvl="0"/>
            <a:r>
              <a:rPr lang="en-GB" sz="4000" dirty="0">
                <a:solidFill>
                  <a:prstClr val="black"/>
                </a:solidFill>
                <a:latin typeface="Comic Sans MS" panose="030F0702030302020204" pitchFamily="66" charset="0"/>
              </a:rPr>
              <a:t>Maple – </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35131" y="1873032"/>
            <a:ext cx="101521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p:txBody>
      </p:sp>
      <p:sp>
        <p:nvSpPr>
          <p:cNvPr id="5" name="TextBox 4">
            <a:extLst>
              <a:ext uri="{FF2B5EF4-FFF2-40B4-BE49-F238E27FC236}">
                <a16:creationId xmlns:a16="http://schemas.microsoft.com/office/drawing/2014/main" id="{C050638A-1A48-43FE-BA8A-6A7DE86C7417}"/>
              </a:ext>
            </a:extLst>
          </p:cNvPr>
          <p:cNvSpPr txBox="1"/>
          <p:nvPr/>
        </p:nvSpPr>
        <p:spPr>
          <a:xfrm>
            <a:off x="1657350" y="2557463"/>
            <a:ext cx="8829675" cy="2308324"/>
          </a:xfrm>
          <a:prstGeom prst="rect">
            <a:avLst/>
          </a:prstGeom>
          <a:noFill/>
        </p:spPr>
        <p:txBody>
          <a:bodyPr wrap="square" rtlCol="0">
            <a:spAutoFit/>
          </a:bodyPr>
          <a:lstStyle/>
          <a:p>
            <a:r>
              <a:rPr lang="en-GB" dirty="0"/>
              <a:t>Spruce – </a:t>
            </a:r>
            <a:r>
              <a:rPr lang="en-GB" dirty="0" err="1"/>
              <a:t>Tarron</a:t>
            </a:r>
            <a:endParaRPr lang="en-GB" dirty="0"/>
          </a:p>
          <a:p>
            <a:r>
              <a:rPr lang="en-GB" dirty="0"/>
              <a:t>Spruce – Lilly-Belle</a:t>
            </a:r>
          </a:p>
          <a:p>
            <a:r>
              <a:rPr lang="en-GB" dirty="0"/>
              <a:t>Spruce – Nina</a:t>
            </a:r>
          </a:p>
          <a:p>
            <a:r>
              <a:rPr lang="en-GB" dirty="0"/>
              <a:t>Spruce – </a:t>
            </a:r>
            <a:r>
              <a:rPr lang="en-GB" dirty="0" err="1"/>
              <a:t>Seb</a:t>
            </a:r>
            <a:endParaRPr lang="en-GB" dirty="0"/>
          </a:p>
          <a:p>
            <a:endParaRPr lang="en-GB" dirty="0"/>
          </a:p>
          <a:p>
            <a:r>
              <a:rPr lang="en-GB" dirty="0"/>
              <a:t>Aspen-Charlie</a:t>
            </a:r>
          </a:p>
          <a:p>
            <a:r>
              <a:rPr lang="en-GB" dirty="0"/>
              <a:t>Aspen-Anaya</a:t>
            </a:r>
          </a:p>
          <a:p>
            <a:r>
              <a:rPr lang="en-GB" dirty="0"/>
              <a:t>Aspen-Isabella </a:t>
            </a:r>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Arthur M</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using his segmenting skills to write a caption for the Snowman story.</a:t>
            </a:r>
          </a:p>
          <a:p>
            <a:pPr algn="ct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9.12.2022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Elm </a:t>
            </a:r>
          </a:p>
          <a:p>
            <a:pPr algn="ctr"/>
            <a:r>
              <a:rPr lang="en-GB" sz="6600" dirty="0">
                <a:solidFill>
                  <a:srgbClr val="CC0099"/>
                </a:solidFill>
                <a:latin typeface="Comic Sans MS" panose="030F0702030302020204" pitchFamily="66" charset="0"/>
              </a:rPr>
              <a:t>Isabelle</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having a great attitude towards the nativity. This week Isabelle has worked hard to project her voice louder so that she can be heard reading her lines.</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Grice                                    09.12.2022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708981"/>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600" dirty="0" err="1">
                <a:solidFill>
                  <a:srgbClr val="CC0099"/>
                </a:solidFill>
                <a:latin typeface="Comic Sans MS" panose="030F0702030302020204" pitchFamily="66" charset="0"/>
              </a:rPr>
              <a:t>Liylie</a:t>
            </a:r>
            <a:endParaRPr lang="en-GB" sz="6600" dirty="0">
              <a:solidFill>
                <a:srgbClr val="CC0099"/>
              </a:solidFill>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400" dirty="0" err="1">
                <a:latin typeface="Comic Sans MS" panose="030F0702030302020204" pitchFamily="66" charset="0"/>
              </a:rPr>
              <a:t>Liylie</a:t>
            </a:r>
            <a:r>
              <a:rPr lang="en-GB" sz="2400" dirty="0">
                <a:latin typeface="Comic Sans MS" panose="030F0702030302020204" pitchFamily="66" charset="0"/>
              </a:rPr>
              <a:t> has a positive attitude towards her learning and is a great role model for the other children in the class. Keep up this great work  </a:t>
            </a:r>
            <a:r>
              <a:rPr lang="en-GB" sz="2400" dirty="0">
                <a:latin typeface="Comic Sans MS" panose="030F0702030302020204" pitchFamily="66" charset="0"/>
                <a:sym typeface="Wingdings" panose="05000000000000000000" pitchFamily="2" charset="2"/>
              </a:rPr>
              <a:t>.</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09.12.2022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4616648"/>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Alaina</a:t>
            </a:r>
          </a:p>
          <a:p>
            <a:pPr algn="ctr"/>
            <a:endParaRPr lang="en-GB" sz="2400" dirty="0">
              <a:latin typeface="Comic Sans MS" panose="030F0702030302020204" pitchFamily="66" charset="0"/>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Alaina always shows a great attitude towards her learning. </a:t>
            </a: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Well done Alaina!</a:t>
            </a: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Barley			09.12.2022</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16868"/>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Vinny</a:t>
            </a:r>
          </a:p>
          <a:p>
            <a:pPr algn="ctr"/>
            <a:endParaRPr lang="en-GB" sz="4400" b="1" dirty="0">
              <a:solidFill>
                <a:srgbClr val="CC0099"/>
              </a:solidFill>
              <a:latin typeface="Lucida Handwriting" panose="03010101010101010101" pitchFamily="66" charset="0"/>
            </a:endParaRPr>
          </a:p>
          <a:p>
            <a:pPr algn="ctr"/>
            <a:r>
              <a:rPr lang="en-GB" sz="2400" b="1" dirty="0">
                <a:latin typeface="Lucida Handwriting" panose="03010101010101010101" pitchFamily="66" charset="0"/>
              </a:rPr>
              <a:t>For working independently in Maths and English.  Vinny used his phonics mat to spell words to describe Boudicca.  He worked independently to complete work based on the five and ten times tables.</a:t>
            </a:r>
          </a:p>
          <a:p>
            <a:pPr algn="ctr"/>
            <a:r>
              <a:rPr lang="en-GB" sz="2400" b="1" dirty="0">
                <a:latin typeface="Lucida Handwriting" panose="03010101010101010101" pitchFamily="66" charset="0"/>
              </a:rPr>
              <a:t>Well done Vinny</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a:t>
            </a:r>
            <a:r>
              <a:rPr lang="en-GB" sz="2400" b="1" dirty="0" smtClean="0">
                <a:solidFill>
                  <a:srgbClr val="0070C0"/>
                </a:solidFill>
                <a:latin typeface="Lucida Handwriting" panose="03010101010101010101" pitchFamily="66" charset="0"/>
              </a:rPr>
              <a:t>09.12.2022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1909</TotalTime>
  <Words>395</Words>
  <Application>Microsoft Office PowerPoint</Application>
  <PresentationFormat>Widescreen</PresentationFormat>
  <Paragraphs>103</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Calibri Light</vt:lpstr>
      <vt:lpstr>CCW Cursive Writing 33</vt:lpstr>
      <vt:lpstr>Comic Sans MS</vt:lpstr>
      <vt:lpstr>Gabriola</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Claire Read</cp:lastModifiedBy>
  <cp:revision>386</cp:revision>
  <cp:lastPrinted>2022-12-09T13:32:06Z</cp:lastPrinted>
  <dcterms:created xsi:type="dcterms:W3CDTF">2020-05-30T07:30:34Z</dcterms:created>
  <dcterms:modified xsi:type="dcterms:W3CDTF">2022-12-10T13:11:35Z</dcterms:modified>
</cp:coreProperties>
</file>