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8" r:id="rId2"/>
    <p:sldId id="260" r:id="rId3"/>
    <p:sldId id="259" r:id="rId4"/>
    <p:sldId id="303" r:id="rId5"/>
    <p:sldId id="305" r:id="rId6"/>
    <p:sldId id="284" r:id="rId7"/>
    <p:sldId id="286" r:id="rId8"/>
    <p:sldId id="288" r:id="rId9"/>
    <p:sldId id="304" r:id="rId10"/>
    <p:sldId id="292" r:id="rId11"/>
    <p:sldId id="298" r:id="rId12"/>
    <p:sldId id="296" r:id="rId13"/>
    <p:sldId id="306"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113" d="100"/>
          <a:sy n="113" d="100"/>
        </p:scale>
        <p:origin x="55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15/03/2024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9FAD8C-7506-4994-AFCD-32F2B169A056}" type="datetime1">
              <a:rPr lang="en-GB" smtClean="0"/>
              <a:t>15/03/2024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CA9FD90-FB8F-409E-8501-8F2F00C305EF}" type="datetime1">
              <a:rPr lang="en-GB" smtClean="0"/>
              <a:t>15/03/2024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DAD19A-779F-427D-8D3F-5CE6D70F2412}" type="datetime1">
              <a:rPr lang="en-GB" smtClean="0"/>
              <a:t>15/03/2024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0EB827-0ACA-4208-B6DA-D2FCC077748D}" type="datetime1">
              <a:rPr lang="en-GB" smtClean="0"/>
              <a:t>15/03/2024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3632EF-5F69-465B-A32B-0890235CE23C}" type="datetime1">
              <a:rPr lang="en-GB" smtClean="0"/>
              <a:t>15/03/2024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003501-9E97-4DC0-9474-9456F4BDEA61}" type="datetime1">
              <a:rPr lang="en-GB" smtClean="0"/>
              <a:t>15/03/2024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C2DB61-3B60-4968-B831-BF15A87DC2F3}" type="datetime1">
              <a:rPr lang="en-GB" smtClean="0"/>
              <a:t>15/03/2024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4146F4-788B-4940-8C26-E3BE2045E9F7}" type="datetime1">
              <a:rPr lang="en-GB" smtClean="0"/>
              <a:t>15/03/2024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DCED-C24A-4EFF-90AE-45B4A4B4492A}" type="datetime1">
              <a:rPr lang="en-GB" smtClean="0"/>
              <a:t>15/03/2024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B3A289-1A71-42D4-985F-0B0F219814C6}" type="datetime1">
              <a:rPr lang="en-GB" smtClean="0"/>
              <a:t>15/03/2024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ECC07-BA93-462E-9725-5FCF4881149C}" type="datetime1">
              <a:rPr lang="en-GB" smtClean="0"/>
              <a:t>15/03/2024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C5195-78EF-4EBF-9B47-7E132A4F3A1A}" type="datetime1">
              <a:rPr lang="en-GB" smtClean="0"/>
              <a:t>15/03/2024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15</a:t>
            </a:r>
            <a:r>
              <a:rPr lang="en-GB" sz="4800" baseline="30000" dirty="0">
                <a:latin typeface="Comic Sans MS" panose="030F0702030302020204" pitchFamily="66" charset="0"/>
              </a:rPr>
              <a:t>th</a:t>
            </a:r>
            <a:r>
              <a:rPr lang="en-GB" sz="4800" dirty="0">
                <a:latin typeface="Comic Sans MS" panose="030F0702030302020204" pitchFamily="66" charset="0"/>
              </a:rPr>
              <a:t>  March 2024</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70646"/>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3200" dirty="0">
                <a:solidFill>
                  <a:srgbClr val="CC0099"/>
                </a:solidFill>
                <a:latin typeface="Comic Sans MS" panose="030F0702030302020204" pitchFamily="66" charset="0"/>
              </a:rPr>
              <a:t>Isaac A</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working extremely hard to independently complete his maths super quizzes.  Isaac has also been really enthusiastic on Lexia and has just completed Level 8!!</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Well done Isaac. </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15.03.2024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801314"/>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Alexi-Grace</a:t>
            </a:r>
          </a:p>
          <a:p>
            <a:pPr algn="ctr"/>
            <a:r>
              <a:rPr lang="en-GB" sz="2800" dirty="0">
                <a:latin typeface="Lucida Handwriting" panose="03010101010101010101" pitchFamily="66" charset="0"/>
              </a:rPr>
              <a:t>For</a:t>
            </a:r>
          </a:p>
          <a:p>
            <a:pPr algn="ctr"/>
            <a:r>
              <a:rPr lang="en-GB" sz="2800" dirty="0">
                <a:latin typeface="Lucida Handwriting" panose="03010101010101010101" pitchFamily="66" charset="0"/>
              </a:rPr>
              <a:t>Showing resilience and excellence in all lessons together with beautiful behaviour at all times. A great ambassador for our school.</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Mrs Read   15.3.2024.</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630017" y="824196"/>
            <a:ext cx="8348870" cy="5001369"/>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Ashley</a:t>
            </a:r>
          </a:p>
          <a:p>
            <a:pPr algn="ctr"/>
            <a:endParaRPr lang="en-GB" sz="2400" b="1" dirty="0">
              <a:solidFill>
                <a:srgbClr val="CC0099"/>
              </a:solidFill>
              <a:latin typeface="Lucida Handwriting" panose="03010101010101010101" pitchFamily="66" charset="0"/>
            </a:endParaRPr>
          </a:p>
          <a:p>
            <a:pPr algn="ctr"/>
            <a:r>
              <a:rPr lang="en-US" sz="2400" b="1" dirty="0">
                <a:latin typeface="Lucida Handwriting" panose="03010101010101010101" pitchFamily="66" charset="0"/>
              </a:rPr>
              <a:t>Ashley demonstrated an abundance of enthusiasm towards everything he took part in during year 6’s trip to Laches Wood. He was always willing to get involved and give everything his best. </a:t>
            </a: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15.03.24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630017" y="824196"/>
            <a:ext cx="8348870" cy="5001369"/>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Esme</a:t>
            </a:r>
          </a:p>
          <a:p>
            <a:pPr algn="ctr"/>
            <a:endParaRPr lang="en-GB" sz="2400" b="1" dirty="0">
              <a:solidFill>
                <a:srgbClr val="CC0099"/>
              </a:solidFill>
              <a:latin typeface="Lucida Handwriting" panose="03010101010101010101" pitchFamily="66" charset="0"/>
            </a:endParaRPr>
          </a:p>
          <a:p>
            <a:pPr algn="ctr"/>
            <a:r>
              <a:rPr lang="en-US" sz="2400" b="1" dirty="0">
                <a:latin typeface="Lucida Handwriting" panose="03010101010101010101" pitchFamily="66" charset="0"/>
              </a:rPr>
              <a:t>Esme demonstrated an abundance of enthusiasm towards everything she took part in during year 6’s trip to Laches Wood. She was always willing to get involved and give everything her best. </a:t>
            </a: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15.03.24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3314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047536"/>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Orla</a:t>
            </a:r>
          </a:p>
          <a:p>
            <a:pPr algn="ctr"/>
            <a:endParaRPr lang="en-GB" sz="4400" dirty="0">
              <a:solidFill>
                <a:srgbClr val="CC0099"/>
              </a:solidFill>
              <a:latin typeface="Comic Sans MS" panose="030F0702030302020204" pitchFamily="66" charset="0"/>
            </a:endParaRPr>
          </a:p>
          <a:p>
            <a:pPr algn="ctr"/>
            <a:r>
              <a:rPr lang="en-GB" sz="2400" b="1" dirty="0">
                <a:latin typeface="Comic Sans MS" panose="030F0702030302020204" pitchFamily="66" charset="0"/>
              </a:rPr>
              <a:t>Orla has demonstrated superb perseverance and resilience skills this week. We have completed three maths papers and despite finding it tricky she kept going, didn’t give up and even asked for some extra work to go home to </a:t>
            </a:r>
            <a:r>
              <a:rPr lang="en-GB" sz="2400" b="1">
                <a:latin typeface="Comic Sans MS" panose="030F0702030302020204" pitchFamily="66" charset="0"/>
              </a:rPr>
              <a:t>help.</a:t>
            </a:r>
          </a:p>
          <a:p>
            <a:pPr algn="ctr"/>
            <a:r>
              <a:rPr lang="en-GB" sz="2400" b="1">
                <a:latin typeface="Comic Sans MS" panose="030F0702030302020204" pitchFamily="66" charset="0"/>
              </a:rPr>
              <a:t>What </a:t>
            </a:r>
            <a:r>
              <a:rPr lang="en-GB" sz="2400" b="1" dirty="0">
                <a:latin typeface="Comic Sans MS" panose="030F0702030302020204" pitchFamily="66" charset="0"/>
              </a:rPr>
              <a:t>a great attitude! </a:t>
            </a:r>
            <a:r>
              <a:rPr lang="en-GB" sz="2400" b="1" dirty="0">
                <a:latin typeface="Comic Sans MS" panose="030F0702030302020204" pitchFamily="66" charset="0"/>
                <a:sym typeface="Wingdings" panose="05000000000000000000" pitchFamily="2" charset="2"/>
              </a:rPr>
              <a:t> </a:t>
            </a:r>
            <a:endParaRPr lang="en-GB" sz="2400" b="1"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Holliday 		                           15.03.2024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915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  Antoni</a:t>
            </a:r>
          </a:p>
          <a:p>
            <a:pPr lvl="0"/>
            <a:r>
              <a:rPr lang="en-GB" sz="4000" dirty="0">
                <a:solidFill>
                  <a:prstClr val="black"/>
                </a:solidFill>
                <a:latin typeface="Comic Sans MS" panose="030F0702030302020204" pitchFamily="66" charset="0"/>
              </a:rPr>
              <a:t>Birch – Lilly</a:t>
            </a:r>
          </a:p>
          <a:p>
            <a:pPr lvl="0"/>
            <a:r>
              <a:rPr lang="en-GB" sz="4000" dirty="0">
                <a:solidFill>
                  <a:prstClr val="black"/>
                </a:solidFill>
                <a:latin typeface="Comic Sans MS" panose="030F0702030302020204" pitchFamily="66" charset="0"/>
              </a:rPr>
              <a:t>Elm – Lucas</a:t>
            </a:r>
          </a:p>
          <a:p>
            <a:pPr lvl="0"/>
            <a:r>
              <a:rPr lang="en-GB" sz="4000" dirty="0">
                <a:solidFill>
                  <a:prstClr val="black"/>
                </a:solidFill>
                <a:latin typeface="Comic Sans MS" panose="030F0702030302020204" pitchFamily="66" charset="0"/>
              </a:rPr>
              <a:t>Pine –  Duke</a:t>
            </a:r>
            <a:endParaRPr lang="en-GB" sz="4000" dirty="0">
              <a:solidFill>
                <a:prstClr val="black"/>
              </a:solidFill>
            </a:endParaRPr>
          </a:p>
        </p:txBody>
      </p:sp>
      <p:sp>
        <p:nvSpPr>
          <p:cNvPr id="8" name="Rectangle 7"/>
          <p:cNvSpPr/>
          <p:nvPr/>
        </p:nvSpPr>
        <p:spPr>
          <a:xfrm>
            <a:off x="5786919" y="229421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Ava</a:t>
            </a:r>
          </a:p>
          <a:p>
            <a:pPr lvl="0"/>
            <a:r>
              <a:rPr lang="en-GB" sz="4000" dirty="0">
                <a:solidFill>
                  <a:prstClr val="black"/>
                </a:solidFill>
                <a:latin typeface="Comic Sans MS" panose="030F0702030302020204" pitchFamily="66" charset="0"/>
              </a:rPr>
              <a:t>Chestnut – Alex P.</a:t>
            </a:r>
          </a:p>
          <a:p>
            <a:pPr lvl="0"/>
            <a:r>
              <a:rPr lang="en-GB" sz="4000" dirty="0">
                <a:solidFill>
                  <a:prstClr val="black"/>
                </a:solidFill>
                <a:latin typeface="Comic Sans MS" panose="030F0702030302020204" pitchFamily="66" charset="0"/>
              </a:rPr>
              <a:t>Aspen – Oliver J</a:t>
            </a:r>
            <a:endParaRPr lang="en-GB" sz="4000" dirty="0">
              <a:solidFill>
                <a:prstClr val="black"/>
              </a:solidFill>
            </a:endParaRPr>
          </a:p>
        </p:txBody>
      </p:sp>
      <p:sp>
        <p:nvSpPr>
          <p:cNvPr id="9" name="Rectangle 8"/>
          <p:cNvSpPr/>
          <p:nvPr/>
        </p:nvSpPr>
        <p:spPr>
          <a:xfrm>
            <a:off x="1127819" y="4754943"/>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Casper</a:t>
            </a:r>
          </a:p>
          <a:p>
            <a:pPr lvl="0"/>
            <a:r>
              <a:rPr lang="en-GB" sz="4000" dirty="0">
                <a:solidFill>
                  <a:prstClr val="black"/>
                </a:solidFill>
                <a:latin typeface="Comic Sans MS" panose="030F0702030302020204" pitchFamily="66" charset="0"/>
              </a:rPr>
              <a:t>Spruce – Lyla</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:-Jude</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440556" y="-266915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19920" y="1767685"/>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Felicity – Pine</a:t>
            </a:r>
          </a:p>
          <a:p>
            <a:r>
              <a:rPr lang="en-GB" dirty="0">
                <a:solidFill>
                  <a:schemeClr val="tx1"/>
                </a:solidFill>
              </a:rPr>
              <a:t>Charley – Pine</a:t>
            </a:r>
          </a:p>
          <a:p>
            <a:r>
              <a:rPr lang="en-GB" dirty="0">
                <a:solidFill>
                  <a:schemeClr val="tx1"/>
                </a:solidFill>
              </a:rPr>
              <a:t>Sid – Aspen</a:t>
            </a:r>
          </a:p>
          <a:p>
            <a:r>
              <a:rPr lang="en-GB" dirty="0">
                <a:solidFill>
                  <a:schemeClr val="tx1"/>
                </a:solidFill>
              </a:rPr>
              <a:t>Elizabeth – Redwood</a:t>
            </a:r>
          </a:p>
          <a:p>
            <a:r>
              <a:rPr lang="en-GB" dirty="0">
                <a:solidFill>
                  <a:schemeClr val="tx1"/>
                </a:solidFill>
              </a:rPr>
              <a:t>Seth – Redwood</a:t>
            </a:r>
          </a:p>
          <a:p>
            <a:r>
              <a:rPr lang="en-GB" dirty="0">
                <a:solidFill>
                  <a:schemeClr val="tx1"/>
                </a:solidFill>
              </a:rPr>
              <a:t>Betsy – Aspen</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6" name="TextBox 5">
            <a:extLst>
              <a:ext uri="{FF2B5EF4-FFF2-40B4-BE49-F238E27FC236}">
                <a16:creationId xmlns:a16="http://schemas.microsoft.com/office/drawing/2014/main" id="{F0D96F15-9471-489C-B732-3E3BC36AB0C3}"/>
              </a:ext>
            </a:extLst>
          </p:cNvPr>
          <p:cNvSpPr txBox="1"/>
          <p:nvPr/>
        </p:nvSpPr>
        <p:spPr>
          <a:xfrm>
            <a:off x="1748118" y="1237129"/>
            <a:ext cx="184731"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err="1">
                <a:solidFill>
                  <a:srgbClr val="CC0099"/>
                </a:solidFill>
                <a:latin typeface="Comic Sans MS" panose="030F0702030302020204" pitchFamily="66" charset="0"/>
              </a:rPr>
              <a:t>Abriel</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his creativity and writing during drawing club this week. Keep it up </a:t>
            </a:r>
            <a:r>
              <a:rPr lang="en-GB" sz="2400" dirty="0" err="1">
                <a:latin typeface="Comic Sans MS" panose="030F0702030302020204" pitchFamily="66" charset="0"/>
              </a:rPr>
              <a:t>Abriel</a:t>
            </a:r>
            <a:r>
              <a:rPr lang="en-GB" sz="2400" dirty="0">
                <a:latin typeface="Comic Sans MS" panose="030F0702030302020204" pitchFamily="66" charset="0"/>
              </a:rPr>
              <a:t>.</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15.03.2024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Rhiannon </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creating wonderful art through creating a textured collagraph block. “I created a rainbow”.</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a:t>
            </a:r>
            <a:r>
              <a:rPr lang="en-GB" sz="2400" b="1">
                <a:solidFill>
                  <a:srgbClr val="0070C0"/>
                </a:solidFill>
                <a:latin typeface="Lucida Handwriting" panose="03010101010101010101" pitchFamily="66" charset="0"/>
              </a:rPr>
              <a:t>Salt                                   15.03.2024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31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396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7030A0"/>
                </a:solidFill>
                <a:latin typeface="Comic Sans MS" panose="030F0702030302020204" pitchFamily="66" charset="0"/>
              </a:rPr>
              <a:t>Callum</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dirty="0">
                <a:solidFill>
                  <a:srgbClr val="CC0099"/>
                </a:solidFill>
                <a:latin typeface="Comic Sans MS" panose="030F0702030302020204" pitchFamily="66"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CC0099"/>
                </a:solidFill>
                <a:effectLst/>
                <a:uLnTx/>
                <a:uFillTx/>
                <a:latin typeface="Comic Sans MS" panose="030F0702030302020204" pitchFamily="66" charset="0"/>
                <a:ea typeface="+mn-ea"/>
                <a:cs typeface="+mn-cs"/>
              </a:rPr>
              <a:t>Callum has </a:t>
            </a:r>
            <a:r>
              <a:rPr kumimoji="0" lang="en-GB" sz="2400" b="0" i="0" u="none" strike="noStrike" kern="1200" cap="none" spc="0" normalizeH="0" baseline="0" noProof="0">
                <a:ln>
                  <a:noFill/>
                </a:ln>
                <a:solidFill>
                  <a:srgbClr val="CC0099"/>
                </a:solidFill>
                <a:effectLst/>
                <a:uLnTx/>
                <a:uFillTx/>
                <a:latin typeface="Comic Sans MS" panose="030F0702030302020204" pitchFamily="66" charset="0"/>
                <a:ea typeface="+mn-ea"/>
                <a:cs typeface="+mn-cs"/>
              </a:rPr>
              <a:t>shown a super </a:t>
            </a:r>
            <a:r>
              <a:rPr kumimoji="0" lang="en-GB" sz="2400" b="0" i="0" u="none" strike="noStrike" kern="1200" cap="none" spc="0" normalizeH="0" baseline="0" noProof="0" dirty="0">
                <a:ln>
                  <a:noFill/>
                </a:ln>
                <a:solidFill>
                  <a:srgbClr val="CC0099"/>
                </a:solidFill>
                <a:effectLst/>
                <a:uLnTx/>
                <a:uFillTx/>
                <a:latin typeface="Comic Sans MS" panose="030F0702030302020204" pitchFamily="66" charset="0"/>
                <a:ea typeface="+mn-ea"/>
                <a:cs typeface="+mn-cs"/>
              </a:rPr>
              <a:t>attitude to learning this week. </a:t>
            </a:r>
            <a:r>
              <a:rPr lang="en-GB" sz="2400" dirty="0">
                <a:solidFill>
                  <a:srgbClr val="CC0099"/>
                </a:solidFill>
                <a:latin typeface="Comic Sans MS" panose="030F0702030302020204" pitchFamily="66" charset="0"/>
              </a:rPr>
              <a:t>I am very proud of how hard you have worked this week, well done.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Mrs Gill                                 </a:t>
            </a:r>
            <a:r>
              <a:rPr lang="en-GB" sz="2400" b="1" dirty="0">
                <a:solidFill>
                  <a:srgbClr val="0070C0"/>
                </a:solidFill>
                <a:latin typeface="Lucida Handwriting" panose="03010101010101010101" pitchFamily="66" charset="0"/>
              </a:rPr>
              <a:t>15</a:t>
            </a: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.03.2024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5078313"/>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err="1">
                <a:solidFill>
                  <a:srgbClr val="FF0066"/>
                </a:solidFill>
                <a:latin typeface="Comic Sans MS" panose="030F0702030302020204" pitchFamily="66" charset="0"/>
              </a:rPr>
              <a:t>Seb</a:t>
            </a:r>
            <a:endParaRPr lang="en-GB" sz="6600" dirty="0">
              <a:solidFill>
                <a:srgbClr val="FF0066"/>
              </a:solidFill>
              <a:latin typeface="Comic Sans MS" panose="030F0702030302020204" pitchFamily="66" charset="0"/>
            </a:endParaRPr>
          </a:p>
          <a:p>
            <a:pPr algn="ctr"/>
            <a:r>
              <a:rPr lang="en-GB" sz="2800" dirty="0">
                <a:latin typeface="Comic Sans MS" panose="030F0702030302020204" pitchFamily="66" charset="0"/>
                <a:sym typeface="Wingdings" panose="05000000000000000000" pitchFamily="2" charset="2"/>
              </a:rPr>
              <a:t>For showing more self awareness lately and for trying his best in showing a more mature attitude. </a:t>
            </a:r>
            <a:r>
              <a:rPr lang="en-GB" sz="2800" dirty="0" err="1">
                <a:latin typeface="Comic Sans MS" panose="030F0702030302020204" pitchFamily="66" charset="0"/>
                <a:sym typeface="Wingdings" panose="05000000000000000000" pitchFamily="2" charset="2"/>
              </a:rPr>
              <a:t>Seb</a:t>
            </a:r>
            <a:r>
              <a:rPr lang="en-GB" sz="2800" dirty="0">
                <a:latin typeface="Comic Sans MS" panose="030F0702030302020204" pitchFamily="66" charset="0"/>
                <a:sym typeface="Wingdings" panose="05000000000000000000" pitchFamily="2" charset="2"/>
              </a:rPr>
              <a:t> is also showing wonderful kindness to others and is always there to help his friends or offer advise.</a:t>
            </a:r>
          </a:p>
          <a:p>
            <a:pPr algn="ctr"/>
            <a:endParaRPr lang="en-GB" sz="32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Lucida Handwriting" panose="03010101010101010101" pitchFamily="66" charset="0"/>
              </a:rPr>
              <a:t>Miss Taggart                                15.03.2024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509200"/>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Ryan </a:t>
            </a:r>
          </a:p>
          <a:p>
            <a:pPr algn="ctr"/>
            <a:endParaRPr lang="en-GB" sz="3200" dirty="0">
              <a:latin typeface="Comic Sans MS" panose="030F0702030302020204" pitchFamily="66" charset="0"/>
            </a:endParaRPr>
          </a:p>
          <a:p>
            <a:pPr algn="ctr"/>
            <a:r>
              <a:rPr lang="en-GB" sz="3200" dirty="0">
                <a:latin typeface="Comic Sans MS" panose="030F0702030302020204" pitchFamily="66" charset="0"/>
              </a:rPr>
              <a:t>For outstanding effort in Maths, always looking for the next challenge and never letting anything slow him down.</a:t>
            </a:r>
          </a:p>
          <a:p>
            <a:pPr algn="ctr"/>
            <a:endParaRPr lang="en-GB" sz="32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15.03.2024</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Jaxon</a:t>
            </a:r>
          </a:p>
          <a:p>
            <a:pPr algn="ctr"/>
            <a:r>
              <a:rPr lang="en-GB" sz="4400" dirty="0">
                <a:latin typeface="Calibri" panose="020F0502020204030204" pitchFamily="34" charset="0"/>
                <a:cs typeface="Calibri" panose="020F0502020204030204" pitchFamily="34" charset="0"/>
              </a:rPr>
              <a:t>For demonstrating great teamwork skills in our PE lesson.</a:t>
            </a:r>
          </a:p>
          <a:p>
            <a:pPr algn="ctr"/>
            <a:endParaRPr lang="en-GB" sz="4400" dirty="0">
              <a:latin typeface="Calibri" panose="020F0502020204030204" pitchFamily="34" charset="0"/>
              <a:cs typeface="Calibri" panose="020F0502020204030204" pitchFamily="34" charset="0"/>
            </a:endParaRPr>
          </a:p>
          <a:p>
            <a:pPr algn="ctr"/>
            <a:r>
              <a:rPr lang="en-GB" sz="2400" b="1" dirty="0">
                <a:solidFill>
                  <a:srgbClr val="0070C0"/>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Miss Lincoln                     		</a:t>
            </a:r>
            <a:r>
              <a:rPr lang="en-GB" sz="2400" b="1">
                <a:solidFill>
                  <a:srgbClr val="0070C0"/>
                </a:solidFill>
                <a:latin typeface="Lucida Handwriting" panose="03010101010101010101" pitchFamily="66" charset="0"/>
              </a:rPr>
              <a:t>	15.03.2024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3657</TotalTime>
  <Words>461</Words>
  <Application>Microsoft Office PowerPoint</Application>
  <PresentationFormat>Widescreen</PresentationFormat>
  <Paragraphs>133</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Office</cp:lastModifiedBy>
  <cp:revision>817</cp:revision>
  <cp:lastPrinted>2024-03-15T10:43:24Z</cp:lastPrinted>
  <dcterms:created xsi:type="dcterms:W3CDTF">2020-05-30T07:30:34Z</dcterms:created>
  <dcterms:modified xsi:type="dcterms:W3CDTF">2024-03-15T10:43:29Z</dcterms:modified>
</cp:coreProperties>
</file>