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305" r:id="rId6"/>
    <p:sldId id="284" r:id="rId7"/>
    <p:sldId id="286" r:id="rId8"/>
    <p:sldId id="288" r:id="rId9"/>
    <p:sldId id="304" r:id="rId10"/>
    <p:sldId id="292" r:id="rId11"/>
    <p:sldId id="298" r:id="rId12"/>
    <p:sldId id="296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AD8C-7506-4994-AFCD-32F2B169A056}" type="datetime1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FD90-FB8F-409E-8501-8F2F00C305EF}" type="datetime1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D19A-779F-427D-8D3F-5CE6D70F2412}" type="datetime1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B827-0ACA-4208-B6DA-D2FCC077748D}" type="datetime1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32EF-5F69-465B-A32B-0890235CE23C}" type="datetime1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501-9E97-4DC0-9474-9456F4BDEA61}" type="datetime1">
              <a:rPr lang="en-GB" smtClean="0"/>
              <a:t>12/01/2024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DB61-3B60-4968-B831-BF15A87DC2F3}" type="datetime1">
              <a:rPr lang="en-GB" smtClean="0"/>
              <a:t>12/01/2024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46F4-788B-4940-8C26-E3BE2045E9F7}" type="datetime1">
              <a:rPr lang="en-GB" smtClean="0"/>
              <a:t>12/01/2024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DCED-C24A-4EFF-90AE-45B4A4B4492A}" type="datetime1">
              <a:rPr lang="en-GB" smtClean="0"/>
              <a:t>12/01/2024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289-1A71-42D4-985F-0B0F219814C6}" type="datetime1">
              <a:rPr lang="en-GB" smtClean="0"/>
              <a:t>12/01/2024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CC07-BA93-462E-9725-5FCF4881149C}" type="datetime1">
              <a:rPr lang="en-GB" smtClean="0"/>
              <a:t>12/01/2024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5195-78EF-4EBF-9B47-7E132A4F3A1A}" type="datetime1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12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Teddy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Teddy has enjoyed learning about money this week.  He has showed lots of enthusiasm when adding coins and notes and keeps asking to complete more activities.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12.01.2024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Kai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awesome attitude towards his writing this week. Amazing independence using phonics.</a:t>
            </a:r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  12.01.2024.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Alyssa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latin typeface="Lucida Handwriting" panose="03010101010101010101" pitchFamily="66" charset="0"/>
              </a:rPr>
              <a:t>Alyssa has had a brilliant attitude towards her math this week. She has worked on concentrating better to the teaching of methods and worked well and independently, demonstrating some brilliant results.</a:t>
            </a:r>
          </a:p>
          <a:p>
            <a:pPr algn="ctr"/>
            <a:r>
              <a:rPr lang="en-US" sz="2400" b="1" dirty="0">
                <a:latin typeface="Lucida Handwriting" panose="03010101010101010101" pitchFamily="66" charset="0"/>
              </a:rPr>
              <a:t> </a:t>
            </a:r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12.01.24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Louie-Jay</a:t>
            </a:r>
          </a:p>
          <a:p>
            <a:pPr algn="ctr"/>
            <a:endParaRPr lang="en-GB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Louie has come back to school with the most amazing attitude and focus. He has been on task, completing work and helping others. Well done Louie.</a:t>
            </a:r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	                           12.01.2024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3805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Oak - Millie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Poppy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Paddy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Ryan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Faith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 Malakai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Ellie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27819" y="4754943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Mia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Isabelle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:-Noah B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767FD6-65CA-4E19-8742-F40EC7A8D9F0}"/>
              </a:ext>
            </a:extLst>
          </p:cNvPr>
          <p:cNvSpPr txBox="1"/>
          <p:nvPr/>
        </p:nvSpPr>
        <p:spPr>
          <a:xfrm>
            <a:off x="1606062" y="2342339"/>
            <a:ext cx="5148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Alfie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super painting of Charlie Bucket!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	12.01.2024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Lillie-Jan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>
                <a:latin typeface="Comic Sans MS" panose="030F0702030302020204" pitchFamily="66" charset="0"/>
              </a:rPr>
              <a:t>For having great </a:t>
            </a:r>
            <a:r>
              <a:rPr lang="en-GB" sz="2400" dirty="0">
                <a:latin typeface="Comic Sans MS" panose="030F0702030302020204" pitchFamily="66" charset="0"/>
              </a:rPr>
              <a:t>conversation about what Jesus means to Christians in our Religious and World Views lesson. Well done, Lillie!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                                   12.01.2024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31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Freddie H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For making links to learning across subjects and even to the story that we have been reading together.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Gill                                 12.01.2024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Lilly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For showing wonderful motivation in her writing. Lilly has been working hard to build and extend details sentences and I can see the pride she is getting from her work. Keep it up, </a:t>
            </a:r>
            <a:r>
              <a:rPr lang="en-GB" sz="32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Lils</a:t>
            </a:r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!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12.01.24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Margot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demonstrating amazing resilience and perseverance in PE – Well done on challenging yourself to keep going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			12.01.2024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Travis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amazing work when recognising coins and notes and </a:t>
            </a:r>
            <a:r>
              <a:rPr lang="en-GB" sz="4400">
                <a:latin typeface="Calibri" panose="020F0502020204030204" pitchFamily="34" charset="0"/>
                <a:cs typeface="Calibri" panose="020F0502020204030204" pitchFamily="34" charset="0"/>
              </a:rPr>
              <a:t>finding totals of </a:t>
            </a:r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money.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Lincoln                     			12.01.2024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2956</TotalTime>
  <Words>367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Rebecca Woodall</cp:lastModifiedBy>
  <cp:revision>661</cp:revision>
  <cp:lastPrinted>2024-01-12T08:40:03Z</cp:lastPrinted>
  <dcterms:created xsi:type="dcterms:W3CDTF">2020-05-30T07:30:34Z</dcterms:created>
  <dcterms:modified xsi:type="dcterms:W3CDTF">2024-01-12T08:40:09Z</dcterms:modified>
</cp:coreProperties>
</file>