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61" r:id="rId3"/>
    <p:sldId id="260" r:id="rId4"/>
    <p:sldId id="259" r:id="rId5"/>
    <p:sldId id="303" r:id="rId6"/>
    <p:sldId id="284" r:id="rId7"/>
    <p:sldId id="286" r:id="rId8"/>
    <p:sldId id="288" r:id="rId9"/>
    <p:sldId id="290" r:id="rId10"/>
    <p:sldId id="292" r:id="rId11"/>
    <p:sldId id="294" r:id="rId12"/>
    <p:sldId id="296" r:id="rId13"/>
    <p:sldId id="298" r:id="rId14"/>
    <p:sldId id="300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67975" y="1122464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17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February 2023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Orla 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showing super resilience and team work during our WOLF day.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		   16.02.2023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1074509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Ellie</a:t>
            </a:r>
          </a:p>
          <a:p>
            <a:pPr algn="ctr"/>
            <a:endParaRPr lang="en-GB" sz="44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showing determination to achieve her pen licence. A beautiful attitude to learning !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Mrs Read 16.02.23.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08292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Eydie</a:t>
            </a:r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I am always impressed by Eydie’s want and desire to find out how she can improve her work, which comes across in all subjects. She is a good role model to other children in how she approaches her learning and her understanding of how to use the support around her to continue to progress.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17.2.23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Ashley</a:t>
            </a:r>
          </a:p>
          <a:p>
            <a:pPr algn="ctr"/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challenging himself in maths and showing a resilient attitude.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Cox and Miss </a:t>
            </a:r>
            <a:r>
              <a:rPr lang="en-GB" sz="2800" b="1">
                <a:solidFill>
                  <a:srgbClr val="0070C0"/>
                </a:solidFill>
                <a:latin typeface="Lucida Handwriting" panose="03010101010101010101" pitchFamily="66" charset="0"/>
              </a:rPr>
              <a:t>Volante  17.02.2023</a:t>
            </a:r>
            <a:endParaRPr lang="en-GB" sz="2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Jack</a:t>
            </a: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having amazing resilience, especially during maths.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I’m really impressed Jack, keep it up!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&amp; Miss Bennett                                   17.02.2023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053236"/>
              </p:ext>
            </p:extLst>
          </p:nvPr>
        </p:nvGraphicFramePr>
        <p:xfrm>
          <a:off x="1465178" y="2497564"/>
          <a:ext cx="9261644" cy="2736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504593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3190" y="358307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322009" y="181567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Cole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Parker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Travis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17406" y="3708759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 Elizabeth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Harvey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Anaya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3163" y="3662850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Kai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Seyi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 Idris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139634" y="1873032"/>
            <a:ext cx="101521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80172" y="2593648"/>
            <a:ext cx="35146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Pine – Jenson</a:t>
            </a:r>
          </a:p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Pine – Ella-Rose</a:t>
            </a:r>
          </a:p>
          <a:p>
            <a:pPr lvl="0"/>
            <a:endParaRPr lang="en-GB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Aspen – Alex P</a:t>
            </a:r>
          </a:p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Aspen – Emma</a:t>
            </a:r>
          </a:p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Aspen – Charlie S</a:t>
            </a:r>
          </a:p>
          <a:p>
            <a:pPr lvl="0"/>
            <a:endParaRPr lang="en-GB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Jaeden</a:t>
            </a:r>
          </a:p>
          <a:p>
            <a:pPr lvl="0"/>
            <a:endParaRPr lang="en-GB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Ella</a:t>
            </a:r>
          </a:p>
        </p:txBody>
      </p:sp>
      <p:sp>
        <p:nvSpPr>
          <p:cNvPr id="6" name="Rectangle 5"/>
          <p:cNvSpPr/>
          <p:nvPr/>
        </p:nvSpPr>
        <p:spPr>
          <a:xfrm>
            <a:off x="3759019" y="2565528"/>
            <a:ext cx="35146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Isaac</a:t>
            </a:r>
          </a:p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Lexie</a:t>
            </a:r>
          </a:p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Matthew</a:t>
            </a:r>
          </a:p>
          <a:p>
            <a:pPr lvl="0"/>
            <a:r>
              <a:rPr lang="en-GB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</a:t>
            </a:r>
            <a:r>
              <a:rPr lang="en-GB" dirty="0" err="1">
                <a:solidFill>
                  <a:prstClr val="black"/>
                </a:solidFill>
                <a:latin typeface="Comic Sans MS" panose="030F0702030302020204" pitchFamily="66" charset="0"/>
              </a:rPr>
              <a:t>Ralphie</a:t>
            </a:r>
            <a:endParaRPr lang="en-GB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endParaRPr lang="en-US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Amelia – Chestnut</a:t>
            </a:r>
          </a:p>
          <a:p>
            <a:pPr lvl="0"/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Kieran – Chestnut</a:t>
            </a:r>
          </a:p>
          <a:p>
            <a:pPr lvl="0"/>
            <a:r>
              <a:rPr lang="en-US" dirty="0">
                <a:solidFill>
                  <a:prstClr val="black"/>
                </a:solidFill>
                <a:latin typeface="Comic Sans MS" panose="030F0702030302020204" pitchFamily="66" charset="0"/>
              </a:rPr>
              <a:t>Ayla - Chestnut</a:t>
            </a:r>
            <a:endParaRPr lang="en-GB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Scarlett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Scarlett has worked really hard to learn how to write her name correctly, well done Scarlett.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Laffan                                   17.2.2023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Adam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creating an excellent sock puppet!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 Adam has thought carefully about what materials he would use and demonstrated excellent joining skills in DT. I cannot wait to see it finished. Great work Adam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17.02.2023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000" dirty="0">
                <a:solidFill>
                  <a:srgbClr val="CC0099"/>
                </a:solidFill>
                <a:latin typeface="Comic Sans MS" panose="030F0702030302020204" pitchFamily="66" charset="0"/>
              </a:rPr>
              <a:t>Mollie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Mollie is a extremely hard-working and resilient when it comes to her work. She is always trying her best at everything we do. Well done Mollie, keep it up!</a:t>
            </a:r>
            <a:endParaRPr lang="en-GB" sz="2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Smart                                 17.02.2022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Harry</a:t>
            </a:r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super writing in English where he wrote a story about a dinosaur that pooped his pants!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Barley			17.02.2023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Ollie T</a:t>
            </a:r>
          </a:p>
          <a:p>
            <a:pPr algn="ctr"/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producing a fantastic narrative in English. Amazing effort and hard work, creating humour within his writing.</a:t>
            </a:r>
          </a:p>
          <a:p>
            <a:pPr algn="ctr"/>
            <a:endParaRPr lang="en-GB" sz="2400" b="1" dirty="0">
              <a:latin typeface="Lucida Handwriting" panose="03010101010101010101" pitchFamily="66" charset="0"/>
            </a:endParaRPr>
          </a:p>
          <a:p>
            <a:pPr algn="ctr"/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17.02.2023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2427</TotalTime>
  <Words>410</Words>
  <Application>Microsoft Office PowerPoint</Application>
  <PresentationFormat>Widescreen</PresentationFormat>
  <Paragraphs>116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Pritchard</cp:lastModifiedBy>
  <cp:revision>496</cp:revision>
  <cp:lastPrinted>2023-02-17T08:29:34Z</cp:lastPrinted>
  <dcterms:created xsi:type="dcterms:W3CDTF">2020-05-30T07:30:34Z</dcterms:created>
  <dcterms:modified xsi:type="dcterms:W3CDTF">2023-02-17T08:29:55Z</dcterms:modified>
</cp:coreProperties>
</file>