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78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1" y="1043216"/>
            <a:ext cx="6931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Friday 2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4800" dirty="0" smtClean="0">
                <a:latin typeface="Comic Sans MS" panose="030F0702030302020204" pitchFamily="66" charset="0"/>
              </a:rPr>
              <a:t> October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Poppy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super adjectives to describe symptoms of the plague. Poppy tried so hard with her phonics to spell words. Well done!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02786" y="-2598477"/>
            <a:ext cx="6986425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2316" y="2299852"/>
            <a:ext cx="5207363" cy="39089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200" y="3000287"/>
            <a:ext cx="1162594" cy="125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Max W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fantastic attitude to learning and trying hard to complete any activity set. Keep up the hard </a:t>
            </a:r>
            <a:r>
              <a:rPr lang="en-GB" sz="2400" smtClean="0">
                <a:latin typeface="Comic Sans MS" panose="030F0702030302020204" pitchFamily="66" charset="0"/>
              </a:rPr>
              <a:t>work Max </a:t>
            </a:r>
            <a:r>
              <a:rPr lang="en-GB" sz="240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Millie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her confidence in outdoor PE.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Miss Higgins                                    02.10.20</a:t>
            </a:r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 smtClean="0">
                <a:latin typeface="Comic Sans MS" panose="030F0702030302020204" pitchFamily="66" charset="0"/>
              </a:rPr>
              <a:t>WillowWow</a:t>
            </a:r>
            <a:r>
              <a:rPr lang="en-GB" sz="4800" u="sng" dirty="0" smtClean="0">
                <a:latin typeface="Comic Sans MS" panose="030F0702030302020204" pitchFamily="66" charset="0"/>
              </a:rPr>
              <a:t>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"/>
          <a:stretch/>
        </p:blipFill>
        <p:spPr>
          <a:xfrm>
            <a:off x="1694374" y="1790546"/>
            <a:ext cx="2567910" cy="3666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5124" y="1790546"/>
            <a:ext cx="646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Millie amazed me in Football this week with her perseverance, confidence and  skills.</a:t>
            </a:r>
          </a:p>
          <a:p>
            <a:pPr algn="ctr"/>
            <a:r>
              <a:rPr lang="en-GB" sz="3600" dirty="0" smtClean="0"/>
              <a:t>She even volunteered to show the rest of the class. </a:t>
            </a:r>
          </a:p>
          <a:p>
            <a:pPr algn="ctr"/>
            <a:r>
              <a:rPr lang="en-GB" sz="3600" dirty="0" smtClean="0"/>
              <a:t>Well done Millie </a:t>
            </a:r>
            <a:r>
              <a:rPr lang="en-GB" sz="3600" dirty="0" smtClean="0">
                <a:sym typeface="Wingdings" panose="05000000000000000000" pitchFamily="2" charset="2"/>
              </a:rPr>
              <a:t> Future footballer alert!!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Amber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great understanding of her previous and new maths objectives and  using place value to add single digits to three digit numbers, which she is now working out mentally.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502" y="1682247"/>
            <a:ext cx="5190992" cy="75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Alessia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super independent work in Science and an improvement in presentation and handwriting. Well done Alessia!! Keep it up!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177" y="1639423"/>
            <a:ext cx="2899358" cy="41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Emily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superb algebra learning.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64" y="1215163"/>
            <a:ext cx="8311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Success is a journey, not a destination!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  <a:p>
            <a:pPr algn="ctr"/>
            <a:endParaRPr lang="en-GB" sz="4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Emily has absolutely smashed algebra this week; even working on two unknowns. Go girl!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George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effort and resilience in his English work. He has shown excellent knowledge and understanding of the features of a newspaper article.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-860" r="33334" b="860"/>
          <a:stretch/>
        </p:blipFill>
        <p:spPr>
          <a:xfrm rot="5400000">
            <a:off x="1433924" y="1517034"/>
            <a:ext cx="3864078" cy="4477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1"/>
          <a:stretch/>
        </p:blipFill>
        <p:spPr>
          <a:xfrm rot="5400000">
            <a:off x="5898414" y="1971460"/>
            <a:ext cx="4269894" cy="3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Mistakes are the porthole </a:t>
            </a:r>
            <a:r>
              <a:rPr lang="en-GB" sz="36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discovery!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82559" y="2233009"/>
            <a:ext cx="386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Bella–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Riley W –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Elizabeth-Birch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Ruby- Birch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Ellie-Birch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9137" y="1675289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Ruby A 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Tarron</a:t>
            </a:r>
            <a:endParaRPr lang="en-GB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Evelyn H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 Grace S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Amelia M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Aspen-Ava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756978"/>
            <a:ext cx="482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Eydie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190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222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195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8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153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171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Mikey S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 superb narrative story with amazing story language. Keep up the hard work Mikey!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90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3" y="1727123"/>
            <a:ext cx="3794209" cy="50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Joshua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Trying hard with his English writing. Josh is reading his work to check it makes sense and is challenging himself with his vocabulary choices.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02.10.20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7517" b="17839"/>
          <a:stretch/>
        </p:blipFill>
        <p:spPr bwMode="auto">
          <a:xfrm rot="16200000">
            <a:off x="4256795" y="1200777"/>
            <a:ext cx="3678405" cy="49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999</TotalTime>
  <Words>395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Bailey</cp:lastModifiedBy>
  <cp:revision>183</cp:revision>
  <cp:lastPrinted>2020-10-02T06:04:50Z</cp:lastPrinted>
  <dcterms:created xsi:type="dcterms:W3CDTF">2020-05-30T07:30:34Z</dcterms:created>
  <dcterms:modified xsi:type="dcterms:W3CDTF">2020-10-02T12:43:40Z</dcterms:modified>
</cp:coreProperties>
</file>