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62" r:id="rId7"/>
    <p:sldId id="281" r:id="rId8"/>
    <p:sldId id="282" r:id="rId9"/>
    <p:sldId id="283" r:id="rId10"/>
    <p:sldId id="284" r:id="rId11"/>
    <p:sldId id="286" r:id="rId12"/>
    <p:sldId id="288" r:id="rId13"/>
    <p:sldId id="290" r:id="rId14"/>
    <p:sldId id="292" r:id="rId15"/>
    <p:sldId id="294" r:id="rId16"/>
    <p:sldId id="296" r:id="rId17"/>
    <p:sldId id="298" r:id="rId18"/>
    <p:sldId id="300" r:id="rId19"/>
    <p:sldId id="301" r:id="rId20"/>
    <p:sldId id="278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r>
              <a:rPr lang="en-GB" sz="4800" dirty="0">
                <a:latin typeface="Comic Sans MS" panose="030F0702030302020204" pitchFamily="66" charset="0"/>
              </a:rPr>
              <a:t>Friday 15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October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Layla</a:t>
            </a:r>
            <a:r>
              <a:rPr lang="en-GB" sz="66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For trying really hard in Maths! Layla has been completing addition sentences and is able to explain that the two numbers can be added either way around.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15.10.2021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6000" b="1" dirty="0">
                <a:solidFill>
                  <a:srgbClr val="CC0099"/>
                </a:solidFill>
                <a:latin typeface="Comic Sans MS" panose="030F0702030302020204" pitchFamily="66" charset="0"/>
              </a:rPr>
              <a:t>The Whole class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For being resilient with the changes this week!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Darcey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excellence in mathematics to solve addition sentences and find fact families.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Leedham-Hawkes                                    15.10.21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6600" dirty="0">
              <a:latin typeface="Comic Sans MS" panose="030F0702030302020204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Ollie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persevering to complete difficult tasks in maths using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diennes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and place value charts. 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Well done Ollie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15.10.2021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6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Kacey</a:t>
            </a:r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her fantastic knowledge  in Topic . Kacey has completed extra work at home and impressed the class with her knowledge about Martin Luther King. Well done Kacey.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15.10.2021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Kara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wonderful effort in all lessons, especially your diary entry about forest day. This writing shows how much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pride  you take in your work, well done!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Draper                                            15.10.21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4000" b="1" dirty="0" smtClean="0">
                <a:solidFill>
                  <a:srgbClr val="CC0099"/>
                </a:solidFill>
                <a:latin typeface="Lucida Handwriting" panose="03010101010101010101" pitchFamily="66" charset="0"/>
              </a:rPr>
              <a:t>Alfie</a:t>
            </a:r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Showing a better working ethic and resilience during math lessons. He has worked well at being able to use a written method when dividing and having to deal with remainders.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Lilly </a:t>
            </a:r>
            <a:endParaRPr lang="en-GB" sz="6600" dirty="0" smtClean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</a:t>
            </a:r>
            <a:r>
              <a:rPr lang="en-GB" sz="2400" dirty="0">
                <a:latin typeface="Comic Sans MS" panose="030F0702030302020204" pitchFamily="66" charset="0"/>
              </a:rPr>
              <a:t>gaining confidence in herself during Maths. Lilly has understood column addition and subtraction really well and applied it to word problems! Well done Lilly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Cox				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Jack C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trying to work independently in Maths. Jack has chosen the best resources and strategies to support his learning; working carefully through the problems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Cross Country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Huge Well Done to Tobias, Oliver, Jake, Alfie, Emma, Bella, Isla and Sophia for representing Woodlands at the cross country event yesterday. I am so proud of all of you and you should all be so proud of yourselves.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5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875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Mistakes are proof you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are trying. 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738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Be the reason someone makes        you smile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87C5E8-26F7-4CD6-8A91-4219D2C42301}"/>
              </a:ext>
            </a:extLst>
          </p:cNvPr>
          <p:cNvSpPr txBox="1"/>
          <p:nvPr/>
        </p:nvSpPr>
        <p:spPr>
          <a:xfrm>
            <a:off x="2014330" y="2398643"/>
            <a:ext cx="66790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Lexie – Ash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Alfie – Pine</a:t>
            </a:r>
          </a:p>
          <a:p>
            <a:r>
              <a:rPr lang="en-GB" sz="2000" dirty="0" err="1">
                <a:latin typeface="Comic Sans MS" panose="030F0702030302020204" pitchFamily="66" charset="0"/>
              </a:rPr>
              <a:t>Kade</a:t>
            </a:r>
            <a:r>
              <a:rPr lang="en-GB" sz="2000" dirty="0">
                <a:latin typeface="Comic Sans MS" panose="030F0702030302020204" pitchFamily="66" charset="0"/>
              </a:rPr>
              <a:t> – Aspen</a:t>
            </a:r>
          </a:p>
          <a:p>
            <a:r>
              <a:rPr lang="en-GB" sz="2000" dirty="0" err="1">
                <a:latin typeface="Comic Sans MS" panose="030F0702030302020204" pitchFamily="66" charset="0"/>
              </a:rPr>
              <a:t>Kacper</a:t>
            </a:r>
            <a:r>
              <a:rPr lang="en-GB" sz="2000" dirty="0">
                <a:latin typeface="Comic Sans MS" panose="030F0702030302020204" pitchFamily="66" charset="0"/>
              </a:rPr>
              <a:t> – Aspen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Liam – Chestnut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Bentley – Chestnut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Kara- Spruce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Noah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Willow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Finley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Natalia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Wiki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Alfie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Max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411675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235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Madison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Taking lots of care when creating her Spring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tree as part of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our learning about the seasons.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Oak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F60EF4-898B-4E4B-824B-41EABBB312C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2" t="16200" r="5350"/>
          <a:stretch/>
        </p:blipFill>
        <p:spPr>
          <a:xfrm rot="5400000">
            <a:off x="3905726" y="2237749"/>
            <a:ext cx="4032710" cy="292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1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Lexie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amazing art work making a winter tree.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15.10.21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Ash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5BA0CD-3B72-492C-8628-621637E5435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" t="10417" r="7632" b="9124"/>
          <a:stretch/>
        </p:blipFill>
        <p:spPr>
          <a:xfrm rot="5400000">
            <a:off x="3842535" y="2385208"/>
            <a:ext cx="4506930" cy="31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68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1124</TotalTime>
  <Words>483</Words>
  <Application>Microsoft Office PowerPoint</Application>
  <PresentationFormat>Widescreen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Read</cp:lastModifiedBy>
  <cp:revision>202</cp:revision>
  <cp:lastPrinted>2021-10-15T06:32:22Z</cp:lastPrinted>
  <dcterms:created xsi:type="dcterms:W3CDTF">2020-05-30T07:30:34Z</dcterms:created>
  <dcterms:modified xsi:type="dcterms:W3CDTF">2021-10-15T13:54:24Z</dcterms:modified>
</cp:coreProperties>
</file>