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301" r:id="rId5"/>
    <p:sldId id="302" r:id="rId6"/>
    <p:sldId id="284" r:id="rId7"/>
    <p:sldId id="286" r:id="rId8"/>
    <p:sldId id="288" r:id="rId9"/>
    <p:sldId id="290" r:id="rId10"/>
    <p:sldId id="292" r:id="rId11"/>
    <p:sldId id="294" r:id="rId12"/>
    <p:sldId id="303" r:id="rId13"/>
    <p:sldId id="298" r:id="rId14"/>
    <p:sldId id="300" r:id="rId1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99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16/06/2022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</a:t>
            </a:r>
            <a:r>
              <a:rPr lang="en-GB" sz="4800">
                <a:latin typeface="Comic Sans MS" panose="030F0702030302020204" pitchFamily="66" charset="0"/>
              </a:rPr>
              <a:t>10</a:t>
            </a:r>
            <a:r>
              <a:rPr lang="en-GB" sz="4800" baseline="30000">
                <a:latin typeface="Comic Sans MS" panose="030F0702030302020204" pitchFamily="66" charset="0"/>
              </a:rPr>
              <a:t>th</a:t>
            </a:r>
            <a:r>
              <a:rPr lang="en-GB" sz="4800">
                <a:latin typeface="Comic Sans MS" panose="030F0702030302020204" pitchFamily="66" charset="0"/>
              </a:rPr>
              <a:t> June</a:t>
            </a:r>
            <a:endParaRPr lang="en-GB" sz="4800" dirty="0">
              <a:latin typeface="Comic Sans MS" panose="030F0702030302020204" pitchFamily="66" charset="0"/>
            </a:endParaRP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Keira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creating a fantastic design for an Anglo-Saxon brooch.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10.06.22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Harley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working so hard and trying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his best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in everything that he does.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Volante &amp; Mrs Davies                           10.09.21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Chestnut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For writing a fantastic recount as Henry VIII retelling the events leading up to and meeting his new wife Anne of Cleves.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Tennuci                                   10.06.22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0214A8-C191-4821-9BEF-C0AD4D66266B}"/>
              </a:ext>
            </a:extLst>
          </p:cNvPr>
          <p:cNvSpPr txBox="1"/>
          <p:nvPr/>
        </p:nvSpPr>
        <p:spPr>
          <a:xfrm>
            <a:off x="2837487" y="2280650"/>
            <a:ext cx="6080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Riley Thompson </a:t>
            </a:r>
          </a:p>
        </p:txBody>
      </p:sp>
    </p:spTree>
    <p:extLst>
      <p:ext uri="{BB962C8B-B14F-4D97-AF65-F5344CB8AC3E}">
        <p14:creationId xmlns:p14="http://schemas.microsoft.com/office/powerpoint/2010/main" val="268845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Oliver </a:t>
            </a:r>
          </a:p>
          <a:p>
            <a:pPr algn="ctr"/>
            <a:endParaRPr lang="en-GB" sz="48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great perseverance when facing a challenge in maths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Read 				10.06.22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Evelyn E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super self-awareness in Science, helping her to make excellent observations about forces.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10.06.22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907177" y="2264229"/>
            <a:ext cx="23600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Aspen- </a:t>
            </a:r>
            <a:r>
              <a:rPr lang="en-GB" dirty="0" err="1"/>
              <a:t>Toriey</a:t>
            </a:r>
            <a:endParaRPr lang="en-GB" dirty="0"/>
          </a:p>
          <a:p>
            <a:r>
              <a:rPr lang="en-GB" dirty="0"/>
              <a:t>              Sophia G</a:t>
            </a:r>
          </a:p>
          <a:p>
            <a:r>
              <a:rPr lang="en-GB" dirty="0">
                <a:latin typeface="Comic Sans MS" panose="030F0702030302020204" pitchFamily="66" charset="0"/>
              </a:rPr>
              <a:t>George - Ash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Lexie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 Harrison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Taylor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Ronnie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Charlie S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 Jaxson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Isabella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Kai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Oak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Harry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Creating an amazing Under the Sea collage using the creative resources.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Mrs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Laffan                                      10.06.22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1762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Ash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Travis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 super Maths work in doubling single digit numbers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Miss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Lucida Handwriting" panose="03010101010101010101" pitchFamily="66" charset="0"/>
                <a:ea typeface="+mn-ea"/>
                <a:cs typeface="+mn-cs"/>
              </a:rPr>
              <a:t>Bailey and Mrs Salt                                    15.06.22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Lucida Handwriting" panose="03010101010101010101" pitchFamily="66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13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Phillip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writing a super recount from our Hook Day – Wriggle and Crawl! Well Done Phillip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10.06.2022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dirty="0">
                <a:solidFill>
                  <a:srgbClr val="FF0066"/>
                </a:solidFill>
                <a:latin typeface="Comic Sans MS" panose="030F0702030302020204" pitchFamily="66" charset="0"/>
              </a:rPr>
              <a:t>Veer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Veer has created a fantastic piece of art work using paint and flick actions. I love the range of primary and secondary colours he </a:t>
            </a:r>
            <a:r>
              <a:rPr lang="en-GB" sz="2800">
                <a:latin typeface="Comic Sans MS" panose="030F0702030302020204" pitchFamily="66" charset="0"/>
              </a:rPr>
              <a:t>has used.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10.06.22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US" sz="6600" dirty="0">
                <a:latin typeface="Comic Sans MS" panose="030F0702030302020204" pitchFamily="66" charset="0"/>
              </a:rPr>
              <a:t>Vinny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For using teamwork and communication to lead his small team across the River Thames and into London to put belongings back into their Tudor house. Super leadership skills shown completing a Commando Joe mission. 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          10.06.22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Amelia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designing a fantastic Anglo-Saxon brooch.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10.06.2022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1037</TotalTime>
  <Words>308</Words>
  <Application>Microsoft Office PowerPoint</Application>
  <PresentationFormat>Widescreen</PresentationFormat>
  <Paragraphs>110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Miss Volante</cp:lastModifiedBy>
  <cp:revision>195</cp:revision>
  <cp:lastPrinted>2022-06-10T07:11:20Z</cp:lastPrinted>
  <dcterms:created xsi:type="dcterms:W3CDTF">2020-05-30T07:30:34Z</dcterms:created>
  <dcterms:modified xsi:type="dcterms:W3CDTF">2022-06-16T11:04:05Z</dcterms:modified>
</cp:coreProperties>
</file>