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8" r:id="rId6"/>
    <p:sldId id="274" r:id="rId7"/>
    <p:sldId id="257" r:id="rId8"/>
    <p:sldId id="277" r:id="rId9"/>
    <p:sldId id="278" r:id="rId10"/>
    <p:sldId id="279" r:id="rId11"/>
    <p:sldId id="280" r:id="rId12"/>
    <p:sldId id="284" r:id="rId13"/>
    <p:sldId id="281" r:id="rId14"/>
    <p:sldId id="282" r:id="rId15"/>
    <p:sldId id="283" r:id="rId16"/>
    <p:sldId id="261" r:id="rId17"/>
    <p:sldId id="271" r:id="rId18"/>
    <p:sldId id="275" r:id="rId19"/>
    <p:sldId id="285" r:id="rId20"/>
    <p:sldId id="270" r:id="rId21"/>
    <p:sldId id="262" r:id="rId22"/>
    <p:sldId id="263" r:id="rId23"/>
    <p:sldId id="26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712" autoAdjust="0"/>
  </p:normalViewPr>
  <p:slideViewPr>
    <p:cSldViewPr snapToGrid="0">
      <p:cViewPr varScale="1">
        <p:scale>
          <a:sx n="61" d="100"/>
          <a:sy n="61" d="100"/>
        </p:scale>
        <p:origin x="48" y="3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7/1/2020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7/1/2020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smtClean="0"/>
              <a:t>to Aspen!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Mrs Davies</a:t>
            </a:r>
            <a:endParaRPr lang="ru-RU" sz="4400" dirty="0">
              <a:latin typeface="+mj-lt"/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89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15245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135162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212" y="307845"/>
            <a:ext cx="6895275" cy="45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839401" y="871918"/>
            <a:ext cx="2274796" cy="11205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16" y="2470244"/>
            <a:ext cx="2396367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2539" y="5390939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69" y="187301"/>
            <a:ext cx="9076186" cy="558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3143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Mrs Davies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981" y="2978620"/>
            <a:ext cx="5755092" cy="3390328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" b="1" u="sng" dirty="0" smtClean="0">
                <a:solidFill>
                  <a:srgbClr val="080808"/>
                </a:solidFill>
                <a:latin typeface="+mj-lt"/>
              </a:rPr>
              <a:t>Welcome to Aspen</a:t>
            </a:r>
          </a:p>
          <a:p>
            <a:pPr marL="0" indent="0" algn="ctr">
              <a:buNone/>
            </a:pPr>
            <a:r>
              <a:rPr lang="en-US" sz="1700" dirty="0">
                <a:solidFill>
                  <a:srgbClr val="080808"/>
                </a:solidFill>
                <a:latin typeface="+mj-lt"/>
              </a:rPr>
              <a:t>I am really looking forward to being your teacher next year! </a:t>
            </a:r>
            <a:r>
              <a:rPr lang="en-US" sz="17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  <a:endParaRPr lang="en-US" sz="2500" b="1" u="sng" dirty="0">
              <a:solidFill>
                <a:srgbClr val="080808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2500" b="1" u="sng" dirty="0" smtClean="0">
                <a:solidFill>
                  <a:srgbClr val="080808"/>
                </a:solidFill>
                <a:latin typeface="+mj-lt"/>
              </a:rPr>
              <a:t>Facts about me</a:t>
            </a:r>
          </a:p>
          <a:p>
            <a:r>
              <a:rPr lang="en-US" sz="1800" dirty="0" smtClean="0">
                <a:solidFill>
                  <a:srgbClr val="080808"/>
                </a:solidFill>
                <a:latin typeface="+mj-lt"/>
              </a:rPr>
              <a:t>I am the Music coordinator at Woodlands</a:t>
            </a:r>
          </a:p>
          <a:p>
            <a:r>
              <a:rPr lang="en-US" sz="1800" dirty="0" smtClean="0">
                <a:solidFill>
                  <a:srgbClr val="080808"/>
                </a:solidFill>
                <a:latin typeface="+mj-lt"/>
              </a:rPr>
              <a:t>I am always singing- including grammar and </a:t>
            </a:r>
            <a:r>
              <a:rPr lang="en-US" sz="1800" dirty="0" err="1" smtClean="0">
                <a:solidFill>
                  <a:srgbClr val="080808"/>
                </a:solidFill>
                <a:latin typeface="+mj-lt"/>
              </a:rPr>
              <a:t>Maths</a:t>
            </a:r>
            <a:r>
              <a:rPr lang="en-US" sz="1800" dirty="0" smtClean="0">
                <a:solidFill>
                  <a:srgbClr val="080808"/>
                </a:solidFill>
                <a:latin typeface="+mj-lt"/>
              </a:rPr>
              <a:t> songs</a:t>
            </a:r>
          </a:p>
          <a:p>
            <a:r>
              <a:rPr lang="en-US" sz="1800" dirty="0" smtClean="0">
                <a:solidFill>
                  <a:srgbClr val="080808"/>
                </a:solidFill>
                <a:latin typeface="+mj-lt"/>
              </a:rPr>
              <a:t>I love shopping and animals</a:t>
            </a:r>
          </a:p>
          <a:p>
            <a:r>
              <a:rPr lang="en-US" sz="1800" dirty="0" smtClean="0">
                <a:solidFill>
                  <a:srgbClr val="080808"/>
                </a:solidFill>
                <a:latin typeface="+mj-lt"/>
              </a:rPr>
              <a:t>I am always talking about my black Labrador Louie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Picture Placeholder 11"/>
          <p:cNvPicPr>
            <a:picLocks noGrp="1"/>
          </p:cNvPicPr>
          <p:nvPr>
            <p:ph type="pic" sz="quarter" idx="14"/>
          </p:nvPr>
        </p:nvPicPr>
        <p:blipFill>
          <a:blip r:embed="rId2"/>
          <a:srcRect t="9541" b="9541"/>
          <a:stretch>
            <a:fillRect/>
          </a:stretch>
        </p:blipFill>
        <p:spPr>
          <a:xfrm rot="720000">
            <a:off x="6524755" y="408592"/>
            <a:ext cx="4486208" cy="52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Mrs Davies</a:t>
            </a:r>
            <a:endParaRPr lang="ru-RU" dirty="0">
              <a:latin typeface="+mj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IMG_138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6379" y="1031048"/>
            <a:ext cx="3155621" cy="56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105969" y="5812806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634" y="785542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53" y="225187"/>
            <a:ext cx="8209401" cy="5673581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6149613">
            <a:off x="2731526" y="-167895"/>
            <a:ext cx="395785" cy="2645539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come into school through this gate: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387703" y="1275419"/>
            <a:ext cx="8877760" cy="6064783"/>
          </a:xfrm>
        </p:spPr>
      </p:sp>
      <p:pic>
        <p:nvPicPr>
          <p:cNvPr id="11" name="Picture 10" descr="C:\Users\staff17.WOODLANDS.002\AppData\Local\Microsoft\Windows\Temporary Internet Files\Content.Word\IMG_069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76"/>
          <a:stretch/>
        </p:blipFill>
        <p:spPr bwMode="auto">
          <a:xfrm rot="5400000">
            <a:off x="4838171" y="29627"/>
            <a:ext cx="6479563" cy="71770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60000">
            <a:off x="811827" y="1001053"/>
            <a:ext cx="4065084" cy="86033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Welcome to Aspen!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Aspen!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0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Aspen!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476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Aspen!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534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Aspen!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Go through the door on the left: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607111" y="-118959"/>
            <a:ext cx="8877760" cy="6064783"/>
          </a:xfrm>
        </p:spPr>
      </p:sp>
      <p:pic>
        <p:nvPicPr>
          <p:cNvPr id="11" name="Picture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5853406" y="495837"/>
            <a:ext cx="4901966" cy="777522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01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Aspen!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476092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80808"/>
                </a:solidFill>
              </a:rPr>
              <a:t>Come on in !</a:t>
            </a:r>
            <a:endParaRPr lang="en-US" sz="3200" dirty="0">
              <a:solidFill>
                <a:srgbClr val="080808"/>
              </a:solidFill>
            </a:endParaRPr>
          </a:p>
        </p:txBody>
      </p:sp>
      <p:pic>
        <p:nvPicPr>
          <p:cNvPr id="6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266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F6C8FF-3D90-457B-9108-406F928CD7CB}">
  <ds:schemaRefs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605</Words>
  <Application>Microsoft Office PowerPoint</Application>
  <PresentationFormat>Widescreen</PresentationFormat>
  <Paragraphs>98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Aspen!</vt:lpstr>
      <vt:lpstr>Teacher Profile:</vt:lpstr>
      <vt:lpstr>School Map</vt:lpstr>
      <vt:lpstr>Welcome to Aspen!</vt:lpstr>
      <vt:lpstr>Welcome to Aspen!</vt:lpstr>
      <vt:lpstr>Welcome to Aspen!</vt:lpstr>
      <vt:lpstr>Welcome to Aspen!</vt:lpstr>
      <vt:lpstr>Welcome to Aspen!</vt:lpstr>
      <vt:lpstr>Welcome to Aspen!</vt:lpstr>
      <vt:lpstr>Play time!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2020-07-01T07:28:10Z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