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74" r:id="rId7"/>
    <p:sldId id="257" r:id="rId8"/>
    <p:sldId id="269" r:id="rId9"/>
    <p:sldId id="266" r:id="rId10"/>
    <p:sldId id="267" r:id="rId11"/>
    <p:sldId id="265" r:id="rId12"/>
    <p:sldId id="278" r:id="rId13"/>
    <p:sldId id="279" r:id="rId14"/>
    <p:sldId id="261" r:id="rId15"/>
    <p:sldId id="271" r:id="rId16"/>
    <p:sldId id="275" r:id="rId17"/>
    <p:sldId id="272" r:id="rId18"/>
    <p:sldId id="270" r:id="rId19"/>
    <p:sldId id="262" r:id="rId20"/>
    <p:sldId id="263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48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7/3/2020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Pine!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400" dirty="0" err="1" smtClean="0">
                <a:latin typeface="+mj-lt"/>
              </a:rPr>
              <a:t>Mrs</a:t>
            </a:r>
            <a:r>
              <a:rPr lang="en-US" sz="4400" dirty="0" smtClean="0">
                <a:latin typeface="+mj-lt"/>
              </a:rPr>
              <a:t> L. </a:t>
            </a:r>
            <a:r>
              <a:rPr lang="en-US" sz="4400" dirty="0" err="1" smtClean="0">
                <a:latin typeface="+mj-lt"/>
              </a:rPr>
              <a:t>Leedham</a:t>
            </a:r>
            <a:r>
              <a:rPr lang="en-US" sz="4400" dirty="0" smtClean="0">
                <a:latin typeface="+mj-lt"/>
              </a:rPr>
              <a:t>-Hawkes</a:t>
            </a:r>
            <a:endParaRPr lang="ru-RU" sz="4400" dirty="0">
              <a:latin typeface="+mj-lt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We have a trim trail: 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>
            <a:off x="3269219" y="1054688"/>
            <a:ext cx="7694228" cy="5256261"/>
          </a:xfrm>
        </p:spPr>
      </p:pic>
    </p:spTree>
    <p:extLst>
      <p:ext uri="{BB962C8B-B14F-4D97-AF65-F5344CB8AC3E}">
        <p14:creationId xmlns:p14="http://schemas.microsoft.com/office/powerpoint/2010/main" val="187272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0214" y="2108311"/>
            <a:ext cx="45992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i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84" y="434707"/>
            <a:ext cx="7217955" cy="45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547" y="530941"/>
            <a:ext cx="7573657" cy="46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771947"/>
            <a:ext cx="6240202" cy="819923"/>
          </a:xfrm>
          <a:solidFill>
            <a:srgbClr val="FFFF00"/>
          </a:solidFill>
        </p:spPr>
        <p:txBody>
          <a:bodyPr/>
          <a:lstStyle/>
          <a:p>
            <a:endParaRPr lang="en-US" dirty="0" smtClean="0">
              <a:solidFill>
                <a:srgbClr val="080808"/>
              </a:solidFill>
            </a:endParaRPr>
          </a:p>
          <a:p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en-US" dirty="0" smtClean="0">
                <a:solidFill>
                  <a:srgbClr val="080808"/>
                </a:solidFill>
              </a:rPr>
              <a:t>Grey </a:t>
            </a:r>
            <a:r>
              <a:rPr lang="en-US" dirty="0">
                <a:solidFill>
                  <a:srgbClr val="080808"/>
                </a:solidFill>
              </a:rPr>
              <a:t>skirts and pinafores are also part of the school </a:t>
            </a:r>
            <a:r>
              <a:rPr lang="en-US" dirty="0" smtClean="0">
                <a:solidFill>
                  <a:srgbClr val="080808"/>
                </a:solidFill>
              </a:rPr>
              <a:t>  uniform</a:t>
            </a:r>
            <a:r>
              <a:rPr lang="en-US" dirty="0">
                <a:solidFill>
                  <a:srgbClr val="080808"/>
                </a:solidFill>
              </a:rPr>
              <a:t>. </a:t>
            </a:r>
            <a:r>
              <a:rPr lang="en-US" dirty="0" smtClean="0">
                <a:solidFill>
                  <a:srgbClr val="080808"/>
                </a:solidFill>
              </a:rPr>
              <a:t>You </a:t>
            </a:r>
            <a:r>
              <a:rPr lang="en-US" dirty="0">
                <a:solidFill>
                  <a:srgbClr val="080808"/>
                </a:solidFill>
              </a:rPr>
              <a:t>can wear red jumpers and cardigans without the school logo.  </a:t>
            </a:r>
          </a:p>
          <a:p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201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Mrs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Leedham</a:t>
            </a:r>
            <a:r>
              <a:rPr lang="en-US" dirty="0" smtClean="0">
                <a:latin typeface="+mj-lt"/>
              </a:rPr>
              <a:t>-Hawkes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pic>
        <p:nvPicPr>
          <p:cNvPr id="8" name="Pine Welc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245" y="1390343"/>
            <a:ext cx="259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2868627" cy="478241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err="1" smtClean="0">
                <a:latin typeface="+mj-lt"/>
              </a:rPr>
              <a:t>Mrs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Leedham</a:t>
            </a:r>
            <a:r>
              <a:rPr lang="en-US" dirty="0" smtClean="0">
                <a:latin typeface="+mj-lt"/>
              </a:rPr>
              <a:t>-Hawkes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90328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114" b="6114"/>
          <a:stretch>
            <a:fillRect/>
          </a:stretch>
        </p:blipFill>
        <p:spPr>
          <a:xfrm rot="747013">
            <a:off x="6335777" y="436713"/>
            <a:ext cx="4648200" cy="5472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743" y="2920621"/>
            <a:ext cx="5182011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ysClr val="windowText" lastClr="000000"/>
                </a:solidFill>
                <a:latin typeface="+mj-lt"/>
              </a:rPr>
              <a:t>Welcome to Pine!</a:t>
            </a:r>
          </a:p>
          <a:p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am really looking forward to being your teacher next year. </a:t>
            </a:r>
            <a:endParaRPr lang="en-GB" sz="3200" i="1" dirty="0" smtClean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2400" i="1" dirty="0" smtClean="0">
                <a:solidFill>
                  <a:sysClr val="windowText" lastClr="000000"/>
                </a:solidFill>
                <a:latin typeface="+mj-lt"/>
              </a:rPr>
              <a:t>Facts about 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lead English at Woodlands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have been teaching for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go horse riding during the school holidays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have a small, cute cat called Biscuit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love seeing my family, friends and go travelling</a:t>
            </a:r>
            <a:endParaRPr lang="en-GB" i="1" dirty="0">
              <a:solidFill>
                <a:sysClr val="windowText" lastClr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ysClr val="windowText" lastClr="000000"/>
                </a:solidFill>
                <a:latin typeface="+mj-lt"/>
              </a:rPr>
              <a:t>I enjoy shopping and Disney</a:t>
            </a: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4" y="375402"/>
            <a:ext cx="8841966" cy="6034211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 rot="17087434">
            <a:off x="8925064" y="825680"/>
            <a:ext cx="395785" cy="4116948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02566" y="2918507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Pine!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come into school through this entrance / gate: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2705"/>
          <a:stretch/>
        </p:blipFill>
        <p:spPr>
          <a:xfrm rot="896108">
            <a:off x="2910567" y="1221455"/>
            <a:ext cx="8877300" cy="6064250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Pine!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>
          <a:xfrm>
            <a:off x="3466640" y="945617"/>
            <a:ext cx="7874870" cy="5379665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Pine!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>
            <a:off x="3314240" y="793218"/>
            <a:ext cx="8076975" cy="5517732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2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Pine!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Come into school through this door: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 rot="5400000">
            <a:off x="4660937" y="558841"/>
            <a:ext cx="6533535" cy="6064783"/>
          </a:xfrm>
        </p:spPr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 rot="5400000">
            <a:off x="4466514" y="428800"/>
            <a:ext cx="6922383" cy="6064783"/>
          </a:xfrm>
        </p:spPr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We have a quiet area: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4862765" y="557022"/>
            <a:ext cx="5114691" cy="7487265"/>
          </a:xfrm>
        </p:spPr>
      </p:pic>
    </p:spTree>
    <p:extLst>
      <p:ext uri="{BB962C8B-B14F-4D97-AF65-F5344CB8AC3E}">
        <p14:creationId xmlns:p14="http://schemas.microsoft.com/office/powerpoint/2010/main" val="2043234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16c05727-aa75-4e4a-9b5f-8a80a1165891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1af3243-3dd4-4a8d-8c0d-dd76da1f02a5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602</Words>
  <Application>Microsoft Office PowerPoint</Application>
  <PresentationFormat>Widescreen</PresentationFormat>
  <Paragraphs>94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Pine!</vt:lpstr>
      <vt:lpstr>Teacher Profile:</vt:lpstr>
      <vt:lpstr>School Map</vt:lpstr>
      <vt:lpstr>Welcome to Pine!</vt:lpstr>
      <vt:lpstr>Welcome to Pine!</vt:lpstr>
      <vt:lpstr>Welcome to Pine!</vt:lpstr>
      <vt:lpstr>Welcome to Pine!</vt:lpstr>
      <vt:lpstr>Play time!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2020-07-03T10:49:21Z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