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284" r:id="rId6"/>
    <p:sldId id="286" r:id="rId7"/>
    <p:sldId id="288" r:id="rId8"/>
    <p:sldId id="290" r:id="rId9"/>
    <p:sldId id="292" r:id="rId10"/>
    <p:sldId id="294" r:id="rId11"/>
    <p:sldId id="296" r:id="rId12"/>
    <p:sldId id="298"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3" d="100"/>
          <a:sy n="73" d="100"/>
        </p:scale>
        <p:origin x="6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23/09/2022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23/09/2022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23/09/2022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23/09/2022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23</a:t>
            </a:r>
            <a:r>
              <a:rPr lang="en-GB" sz="4800" baseline="30000" dirty="0">
                <a:latin typeface="Comic Sans MS" panose="030F0702030302020204" pitchFamily="66" charset="0"/>
              </a:rPr>
              <a:t>rd</a:t>
            </a:r>
            <a:r>
              <a:rPr lang="en-GB" sz="4800" dirty="0">
                <a:latin typeface="Comic Sans MS" panose="030F0702030302020204" pitchFamily="66" charset="0"/>
              </a:rPr>
              <a:t> September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Lily-Belle</a:t>
            </a:r>
          </a:p>
          <a:p>
            <a:pPr algn="ctr"/>
            <a:r>
              <a:rPr lang="en-GB" sz="3200" b="1" dirty="0">
                <a:latin typeface="Lucida Handwriting" panose="03010101010101010101" pitchFamily="66" charset="0"/>
              </a:rPr>
              <a:t>For showing excellence and determination in all English work this week, well done. </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a:t>
            </a:r>
            <a:r>
              <a:rPr lang="en-GB" sz="2400" b="1" dirty="0" smtClean="0">
                <a:solidFill>
                  <a:srgbClr val="0070C0"/>
                </a:solidFill>
                <a:latin typeface="Lucida Handwriting" panose="03010101010101010101" pitchFamily="66" charset="0"/>
              </a:rPr>
              <a:t>23.09.2022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431983"/>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r>
              <a:rPr lang="en-GB" sz="3600" b="1" dirty="0">
                <a:solidFill>
                  <a:srgbClr val="CC0099"/>
                </a:solidFill>
                <a:latin typeface="Lucida Handwriting" panose="03010101010101010101" pitchFamily="66" charset="0"/>
              </a:rPr>
              <a:t>Harvey </a:t>
            </a:r>
          </a:p>
          <a:p>
            <a:pPr algn="ctr"/>
            <a:endParaRPr lang="en-GB" sz="36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showing a positive attitude towards his work and for persevering through the new changes he has faced.</a:t>
            </a:r>
            <a:endParaRPr lang="en-GB" sz="2800" b="1" dirty="0">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dirty="0" err="1">
                <a:solidFill>
                  <a:srgbClr val="0070C0"/>
                </a:solidFill>
                <a:latin typeface="Lucida Handwriting" panose="03010101010101010101" pitchFamily="66" charset="0"/>
              </a:rPr>
              <a:t>Tennuci</a:t>
            </a:r>
            <a:r>
              <a:rPr lang="en-GB" sz="2400" b="1" dirty="0">
                <a:solidFill>
                  <a:srgbClr val="0070C0"/>
                </a:solidFill>
                <a:latin typeface="Lucida Handwriting" panose="03010101010101010101" pitchFamily="66" charset="0"/>
              </a:rPr>
              <a:t>                                   </a:t>
            </a:r>
            <a:r>
              <a:rPr lang="en-GB" sz="2400" b="1" dirty="0" smtClean="0">
                <a:solidFill>
                  <a:srgbClr val="0070C0"/>
                </a:solidFill>
                <a:latin typeface="Lucida Handwriting" panose="03010101010101010101" pitchFamily="66" charset="0"/>
              </a:rPr>
              <a:t>23.09.2022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062651"/>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latin typeface="Lucida Handwriting" panose="03010101010101010101" pitchFamily="66" charset="0"/>
              </a:rPr>
              <a:t>Alexander P</a:t>
            </a:r>
          </a:p>
          <a:p>
            <a:pPr algn="ctr"/>
            <a:r>
              <a:rPr lang="en-GB" sz="2400" b="1" dirty="0">
                <a:latin typeface="Lucida Handwriting" panose="03010101010101010101" pitchFamily="66" charset="0"/>
              </a:rPr>
              <a:t>For demonstrating exemplary behaviour and for having a mature attitude to his learning.</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Volante and Miss Harvey			</a:t>
            </a:r>
            <a:r>
              <a:rPr lang="en-GB" sz="2400" b="1" dirty="0" smtClean="0">
                <a:solidFill>
                  <a:srgbClr val="0070C0"/>
                </a:solidFill>
                <a:latin typeface="Lucida Handwriting" panose="03010101010101010101" pitchFamily="66" charset="0"/>
              </a:rPr>
              <a:t>23.09.2022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315544" y="986501"/>
            <a:ext cx="9744502" cy="4801314"/>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r>
              <a:rPr lang="en-GB" sz="6000" dirty="0">
                <a:solidFill>
                  <a:srgbClr val="7030A0"/>
                </a:solidFill>
                <a:latin typeface="Comic Sans MS" panose="030F0702030302020204" pitchFamily="66" charset="0"/>
              </a:rPr>
              <a:t>Angel</a:t>
            </a:r>
          </a:p>
          <a:p>
            <a:pPr algn="ctr"/>
            <a:endParaRPr lang="en-GB" sz="2800" b="1" i="1" dirty="0">
              <a:solidFill>
                <a:srgbClr val="7030A0"/>
              </a:solidFill>
              <a:latin typeface="Lucida Handwriting" panose="03010101010101010101" pitchFamily="66" charset="0"/>
            </a:endParaRPr>
          </a:p>
          <a:p>
            <a:pPr algn="ctr"/>
            <a:r>
              <a:rPr lang="en-GB" sz="2800" b="1" i="1" dirty="0">
                <a:solidFill>
                  <a:srgbClr val="7030A0"/>
                </a:solidFill>
                <a:latin typeface="Lucida Handwriting" panose="03010101010101010101" pitchFamily="66" charset="0"/>
              </a:rPr>
              <a:t>For showing resilience and determination following an injury.</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a:t>
            </a:r>
            <a:r>
              <a:rPr lang="en-GB" sz="2400" b="1" dirty="0" smtClean="0">
                <a:solidFill>
                  <a:srgbClr val="0070C0"/>
                </a:solidFill>
                <a:latin typeface="Lucida Handwriting" panose="03010101010101010101" pitchFamily="66" charset="0"/>
              </a:rPr>
              <a:t>23.09.2022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49997385"/>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1711847" y="-2867936"/>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608629" y="1716808"/>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a:t>
            </a:r>
          </a:p>
          <a:p>
            <a:pPr lvl="0"/>
            <a:r>
              <a:rPr lang="en-GB" sz="4000" dirty="0">
                <a:solidFill>
                  <a:prstClr val="black"/>
                </a:solidFill>
                <a:latin typeface="Comic Sans MS" panose="030F0702030302020204" pitchFamily="66" charset="0"/>
              </a:rPr>
              <a:t>Elm –  Charley</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a:t>
            </a: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608629" y="3254713"/>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Neve</a:t>
            </a:r>
          </a:p>
          <a:p>
            <a:pPr lvl="0"/>
            <a:r>
              <a:rPr lang="en-GB" sz="4000" dirty="0">
                <a:solidFill>
                  <a:prstClr val="black"/>
                </a:solidFill>
                <a:latin typeface="Comic Sans MS" panose="030F0702030302020204" pitchFamily="66" charset="0"/>
              </a:rPr>
              <a:t>Spruce – Ronnie</a:t>
            </a:r>
          </a:p>
          <a:p>
            <a:pPr lvl="0"/>
            <a:r>
              <a:rPr lang="en-GB" sz="4000" dirty="0">
                <a:solidFill>
                  <a:prstClr val="black"/>
                </a:solidFill>
                <a:latin typeface="Comic Sans MS" panose="030F0702030302020204" pitchFamily="66" charset="0"/>
              </a:rPr>
              <a:t>Maple – Vinny</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161007" y="1779846"/>
            <a:ext cx="97035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Seth – Spruce</a:t>
            </a:r>
          </a:p>
          <a:p>
            <a:r>
              <a:rPr lang="en-GB" sz="2400" dirty="0">
                <a:solidFill>
                  <a:schemeClr val="tx1"/>
                </a:solidFill>
              </a:rPr>
              <a:t>Ellie – Spruce</a:t>
            </a:r>
          </a:p>
          <a:p>
            <a:r>
              <a:rPr lang="en-GB" sz="2400" dirty="0">
                <a:solidFill>
                  <a:schemeClr val="tx1"/>
                </a:solidFill>
              </a:rPr>
              <a:t>Isabel – Spruce</a:t>
            </a:r>
          </a:p>
          <a:p>
            <a:r>
              <a:rPr lang="en-GB" sz="2400" dirty="0" err="1">
                <a:solidFill>
                  <a:schemeClr val="tx1"/>
                </a:solidFill>
              </a:rPr>
              <a:t>Iyla</a:t>
            </a:r>
            <a:r>
              <a:rPr lang="en-GB" sz="2400" dirty="0">
                <a:solidFill>
                  <a:schemeClr val="tx1"/>
                </a:solidFill>
              </a:rPr>
              <a:t> – Spruce</a:t>
            </a:r>
          </a:p>
          <a:p>
            <a:r>
              <a:rPr lang="en-GB" sz="2400" dirty="0" err="1">
                <a:solidFill>
                  <a:schemeClr val="tx1"/>
                </a:solidFill>
              </a:rPr>
              <a:t>Tarron</a:t>
            </a:r>
            <a:r>
              <a:rPr lang="en-GB" sz="2400" dirty="0">
                <a:solidFill>
                  <a:schemeClr val="tx1"/>
                </a:solidFill>
              </a:rPr>
              <a:t> – Spruce</a:t>
            </a:r>
          </a:p>
          <a:p>
            <a:r>
              <a:rPr lang="en-GB" sz="2400" dirty="0">
                <a:solidFill>
                  <a:schemeClr val="tx1"/>
                </a:solidFill>
              </a:rPr>
              <a:t>Toby-Jay </a:t>
            </a:r>
            <a:r>
              <a:rPr lang="en-GB" sz="2400">
                <a:solidFill>
                  <a:schemeClr val="tx1"/>
                </a:solidFill>
              </a:rPr>
              <a:t>- Spruce</a:t>
            </a:r>
            <a:endParaRPr lang="en-GB" sz="2400" dirty="0">
              <a:solidFill>
                <a:schemeClr val="tx1"/>
              </a:solidFill>
            </a:endParaRPr>
          </a:p>
          <a:p>
            <a:pPr algn="ctr"/>
            <a:endParaRPr lang="en-GB" dirty="0"/>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Phillip </a:t>
            </a:r>
          </a:p>
          <a:p>
            <a:pPr algn="ctr"/>
            <a:endParaRPr lang="en-GB" sz="2400" b="1"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using expanded noun phrases within his writing. Phillip impressed me so much with his choice of adjectives to create a fantastic character description.</a:t>
            </a:r>
          </a:p>
          <a:p>
            <a:pPr algn="ctr"/>
            <a:r>
              <a:rPr lang="en-GB" sz="2400" dirty="0">
                <a:latin typeface="Comic Sans MS" panose="030F0702030302020204" pitchFamily="66" charset="0"/>
              </a:rPr>
              <a:t>Well done Phillip!</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23.09.2022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83991" y="1120675"/>
            <a:ext cx="9744502" cy="4462760"/>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CC0099"/>
                </a:solidFill>
                <a:latin typeface="Comic Sans MS" panose="030F0702030302020204" pitchFamily="66" charset="0"/>
              </a:rPr>
              <a:t>Callum</a:t>
            </a:r>
          </a:p>
          <a:p>
            <a:pPr algn="ctr"/>
            <a:endParaRPr lang="en-GB" sz="3200" dirty="0">
              <a:solidFill>
                <a:srgbClr val="CC0099"/>
              </a:solidFill>
              <a:latin typeface="Comic Sans MS" panose="030F0702030302020204" pitchFamily="66" charset="0"/>
            </a:endParaRPr>
          </a:p>
          <a:p>
            <a:pPr algn="ctr"/>
            <a:r>
              <a:rPr lang="en-GB" sz="2400" dirty="0">
                <a:latin typeface="Comic Sans MS" panose="030F0702030302020204" pitchFamily="66" charset="0"/>
              </a:rPr>
              <a:t>Callum works consistently hard in all lessons. He independently thought of great adjectives to describe a character in a story. Well done Callum, keep up the hard work!</a:t>
            </a:r>
          </a:p>
          <a:p>
            <a:pPr algn="ctr"/>
            <a:r>
              <a:rPr lang="en-GB" sz="2400" b="1" dirty="0">
                <a:solidFill>
                  <a:srgbClr val="0070C0"/>
                </a:solidFill>
                <a:latin typeface="Lucida Handwriting" panose="03010101010101010101" pitchFamily="66" charset="0"/>
              </a:rPr>
              <a:t>Miss Pye                                  23.09.22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9744502" cy="4970591"/>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Layla</a:t>
            </a:r>
          </a:p>
          <a:p>
            <a:pPr algn="ctr"/>
            <a:endParaRPr lang="en-GB" sz="3200" dirty="0">
              <a:solidFill>
                <a:srgbClr val="CC0099"/>
              </a:solidFill>
              <a:latin typeface="Comic Sans MS" panose="030F0702030302020204" pitchFamily="66" charset="0"/>
            </a:endParaRPr>
          </a:p>
          <a:p>
            <a:pPr algn="ctr"/>
            <a:r>
              <a:rPr lang="en-GB" sz="2400" dirty="0">
                <a:latin typeface="Comic Sans MS" panose="030F0702030302020204" pitchFamily="66" charset="0"/>
              </a:rPr>
              <a:t>Layla has created an amazing watercolour painting in the style of Monet. She practiced using lots of different techniques and tried so hard to paint in the same style. Well done Layla.</a:t>
            </a:r>
          </a:p>
          <a:p>
            <a:pPr algn="ctr"/>
            <a:endParaRPr lang="en-GB" sz="24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Miss Higgins                                 23.09.22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55093"/>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3200" b="1" dirty="0" err="1">
                <a:solidFill>
                  <a:srgbClr val="CC0099"/>
                </a:solidFill>
                <a:latin typeface="Lucida Handwriting" panose="03010101010101010101" pitchFamily="66" charset="0"/>
              </a:rPr>
              <a:t>Remey</a:t>
            </a:r>
            <a:r>
              <a:rPr lang="en-GB" sz="3200" b="1" dirty="0">
                <a:solidFill>
                  <a:srgbClr val="CC0099"/>
                </a:solidFill>
                <a:latin typeface="Lucida Handwriting" panose="03010101010101010101" pitchFamily="66" charset="0"/>
              </a:rPr>
              <a:t> Lei</a:t>
            </a:r>
          </a:p>
          <a:p>
            <a:pPr algn="ctr"/>
            <a:endParaRPr lang="en-GB" sz="3200" b="1" dirty="0">
              <a:solidFill>
                <a:srgbClr val="CC0099"/>
              </a:solidFill>
              <a:latin typeface="Lucida Handwriting" panose="03010101010101010101" pitchFamily="66" charset="0"/>
            </a:endParaRPr>
          </a:p>
          <a:p>
            <a:pPr algn="ctr"/>
            <a:r>
              <a:rPr lang="en-GB" sz="3200" b="1" dirty="0">
                <a:solidFill>
                  <a:srgbClr val="0070C0"/>
                </a:solidFill>
                <a:latin typeface="Lucida Handwriting" panose="03010101010101010101" pitchFamily="66" charset="0"/>
              </a:rPr>
              <a:t>For writing fantastic sentences about ‘The Tin Forest.’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23.09.2022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32092"/>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Comic Sans MS" panose="030F0702030302020204" pitchFamily="66" charset="0"/>
              </a:rPr>
              <a:t>Eli</a:t>
            </a:r>
          </a:p>
          <a:p>
            <a:pPr algn="ctr"/>
            <a:endParaRPr lang="en-GB" sz="1200" b="1" dirty="0">
              <a:latin typeface="Comic Sans MS" panose="030F0702030302020204" pitchFamily="66" charset="0"/>
            </a:endParaRPr>
          </a:p>
          <a:p>
            <a:pPr algn="ctr"/>
            <a:r>
              <a:rPr lang="en-GB" sz="2400" dirty="0">
                <a:latin typeface="Comic Sans MS" panose="030F0702030302020204" pitchFamily="66" charset="0"/>
              </a:rPr>
              <a:t>For demonstrating amazing Scientific curiosity when investigating with magnets and challenging himself to go one step further.</a:t>
            </a: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a:t>
            </a:r>
            <a:r>
              <a:rPr lang="en-GB" sz="2000" b="1" dirty="0" smtClean="0">
                <a:solidFill>
                  <a:srgbClr val="0070C0"/>
                </a:solidFill>
                <a:latin typeface="Lucida Handwriting" panose="03010101010101010101" pitchFamily="66" charset="0"/>
              </a:rPr>
              <a:t>23.09.2022</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1141</TotalTime>
  <Words>311</Words>
  <Application>Microsoft Office PowerPoint</Application>
  <PresentationFormat>Widescreen</PresentationFormat>
  <Paragraphs>98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Comic Sans MS</vt:lpstr>
      <vt:lpstr>Lucida Handwriting</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Miss Dawson</cp:lastModifiedBy>
  <cp:revision>212</cp:revision>
  <cp:lastPrinted>2022-09-23T08:38:40Z</cp:lastPrinted>
  <dcterms:created xsi:type="dcterms:W3CDTF">2020-05-30T07:30:34Z</dcterms:created>
  <dcterms:modified xsi:type="dcterms:W3CDTF">2022-09-23T08:50:14Z</dcterms:modified>
</cp:coreProperties>
</file>