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12" autoAdjust="0"/>
    <p:restoredTop sz="94660"/>
  </p:normalViewPr>
  <p:slideViewPr>
    <p:cSldViewPr snapToGrid="0">
      <p:cViewPr varScale="1">
        <p:scale>
          <a:sx n="71" d="100"/>
          <a:sy n="71" d="100"/>
        </p:scale>
        <p:origin x="5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10/05/2024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10/05/2024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10/05/2024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10/05/2024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10/05/2024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10/05/2024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10/05/2024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10/05/2024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10/05/2024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10/05/2024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10/05/2024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10/05/2024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10/05/2024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119636" y="987994"/>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10th May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39869"/>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Mia </a:t>
            </a:r>
          </a:p>
          <a:p>
            <a:pPr algn="ctr"/>
            <a:r>
              <a:rPr lang="en-GB" sz="2400" dirty="0">
                <a:latin typeface="Comic Sans MS" panose="030F0702030302020204" pitchFamily="66" charset="0"/>
              </a:rPr>
              <a:t>For trying extremely hard with her phonics and handwriting.  Mia has been independently completing DNA activities based on level 5 phonics.</a:t>
            </a:r>
          </a:p>
          <a:p>
            <a:pPr algn="ctr"/>
            <a:endParaRPr lang="en-GB" sz="2400" dirty="0">
              <a:latin typeface="Comic Sans MS" panose="030F0702030302020204" pitchFamily="66" charset="0"/>
            </a:endParaRPr>
          </a:p>
          <a:p>
            <a:pPr algn="ctr"/>
            <a:r>
              <a:rPr lang="en-GB" sz="2400" b="1" dirty="0">
                <a:solidFill>
                  <a:srgbClr val="0070C0"/>
                </a:solidFill>
                <a:latin typeface="Comic Sans MS" panose="030F0702030302020204" pitchFamily="66" charset="0"/>
              </a:rPr>
              <a:t>Well done Mia.</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a:t>
            </a:r>
            <a:r>
              <a:rPr lang="en-GB" sz="2000" b="1">
                <a:solidFill>
                  <a:srgbClr val="0070C0"/>
                </a:solidFill>
                <a:latin typeface="Lucida Handwriting" panose="03010101010101010101" pitchFamily="66" charset="0"/>
              </a:rPr>
              <a:t>	10.05.2024</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924425"/>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Finley</a:t>
            </a:r>
          </a:p>
          <a:p>
            <a:pPr algn="ctr"/>
            <a:r>
              <a:rPr lang="en-GB" sz="2800" dirty="0">
                <a:latin typeface="Lucida Handwriting" panose="03010101010101010101" pitchFamily="66" charset="0"/>
              </a:rPr>
              <a:t>For </a:t>
            </a:r>
            <a:r>
              <a:rPr lang="en-GB" sz="2400" b="1" dirty="0">
                <a:latin typeface="Lucida Handwriting" panose="03010101010101010101" pitchFamily="66" charset="0"/>
              </a:rPr>
              <a:t>being a super mathematician! </a:t>
            </a:r>
          </a:p>
          <a:p>
            <a:pPr algn="ctr"/>
            <a:r>
              <a:rPr lang="en-GB" sz="2400" b="1" dirty="0">
                <a:latin typeface="Lucida Handwriting" panose="03010101010101010101" pitchFamily="66" charset="0"/>
              </a:rPr>
              <a:t>Fin is always eager to challenge himself  and help others when he can. Well done Finley </a:t>
            </a:r>
            <a:r>
              <a:rPr lang="en-GB" sz="2400" b="1" dirty="0">
                <a:latin typeface="Lucida Handwriting" panose="03010101010101010101" pitchFamily="66" charset="0"/>
                <a:sym typeface="Wingdings" panose="05000000000000000000" pitchFamily="2" charset="2"/>
              </a:rPr>
              <a:t></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Miss Higgins   10.05.2024.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616648"/>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r>
              <a:rPr lang="en-GB" sz="3600" b="1" dirty="0">
                <a:solidFill>
                  <a:srgbClr val="CC0099"/>
                </a:solidFill>
                <a:latin typeface="Lucida Handwriting" panose="03010101010101010101" pitchFamily="66" charset="0"/>
              </a:rPr>
              <a:t>Freya</a:t>
            </a:r>
            <a:endParaRPr lang="en-GB" sz="900" b="1" dirty="0">
              <a:solidFill>
                <a:srgbClr val="CC0099"/>
              </a:solidFill>
              <a:latin typeface="Lucida Handwriting" panose="03010101010101010101" pitchFamily="66" charset="0"/>
            </a:endParaRPr>
          </a:p>
          <a:p>
            <a:pPr algn="ctr"/>
            <a:endParaRPr lang="en-GB" sz="2400" b="1" dirty="0">
              <a:solidFill>
                <a:srgbClr val="CC0099"/>
              </a:solidFill>
              <a:latin typeface="Lucida Handwriting" panose="03010101010101010101" pitchFamily="66" charset="0"/>
            </a:endParaRPr>
          </a:p>
          <a:p>
            <a:pPr algn="ctr"/>
            <a:r>
              <a:rPr lang="en-US" sz="2000" b="1" dirty="0">
                <a:latin typeface="Lucida Handwriting" panose="03010101010101010101" pitchFamily="66" charset="0"/>
              </a:rPr>
              <a:t>Freya is always a fantastic representative of Chestnut. She is someone who listens attentively, listens to advice and will always act on feedback to improve her work. This week she has shown this more than ever while year 6 has been preparing for SATs next week. </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10.05.24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739759"/>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err="1">
                <a:solidFill>
                  <a:srgbClr val="CC0099"/>
                </a:solidFill>
                <a:latin typeface="Comic Sans MS" panose="030F0702030302020204" pitchFamily="66" charset="0"/>
              </a:rPr>
              <a:t>Tarron</a:t>
            </a:r>
            <a:r>
              <a:rPr lang="en-GB" sz="4400" dirty="0">
                <a:solidFill>
                  <a:srgbClr val="CC0099"/>
                </a:solidFill>
                <a:latin typeface="Comic Sans MS" panose="030F0702030302020204" pitchFamily="66" charset="0"/>
              </a:rPr>
              <a:t>. S</a:t>
            </a:r>
          </a:p>
          <a:p>
            <a:pPr algn="ctr"/>
            <a:r>
              <a:rPr lang="en-GB" sz="2400" b="1" dirty="0" err="1">
                <a:solidFill>
                  <a:srgbClr val="0070C0"/>
                </a:solidFill>
                <a:latin typeface="Lucida Handwriting" panose="03010101010101010101" pitchFamily="66" charset="0"/>
              </a:rPr>
              <a:t>Tarron</a:t>
            </a:r>
            <a:r>
              <a:rPr lang="en-GB" sz="2400" b="1" dirty="0">
                <a:solidFill>
                  <a:srgbClr val="0070C0"/>
                </a:solidFill>
                <a:latin typeface="Lucida Handwriting" panose="03010101010101010101" pitchFamily="66" charset="0"/>
              </a:rPr>
              <a:t> showed us his excellent acting skills this week. In English, we investigated whether Macbeth was justified in his actions through a conscience alley and </a:t>
            </a:r>
            <a:r>
              <a:rPr lang="en-GB" sz="2400" b="1" dirty="0" err="1">
                <a:solidFill>
                  <a:srgbClr val="0070C0"/>
                </a:solidFill>
                <a:latin typeface="Lucida Handwriting" panose="03010101010101010101" pitchFamily="66" charset="0"/>
              </a:rPr>
              <a:t>Tarron</a:t>
            </a:r>
            <a:r>
              <a:rPr lang="en-GB" sz="2400" b="1" dirty="0">
                <a:solidFill>
                  <a:srgbClr val="0070C0"/>
                </a:solidFill>
                <a:latin typeface="Lucida Handwriting" panose="03010101010101010101" pitchFamily="66" charset="0"/>
              </a:rPr>
              <a:t> showed us all how to convince </a:t>
            </a:r>
            <a:r>
              <a:rPr lang="en-GB" sz="2400" b="1">
                <a:solidFill>
                  <a:srgbClr val="0070C0"/>
                </a:solidFill>
                <a:latin typeface="Lucida Handwriting" panose="03010101010101010101" pitchFamily="66" charset="0"/>
              </a:rPr>
              <a:t>Macbeth what to do </a:t>
            </a:r>
            <a:r>
              <a:rPr lang="en-GB" sz="2400" b="1" dirty="0">
                <a:solidFill>
                  <a:srgbClr val="0070C0"/>
                </a:solidFill>
                <a:latin typeface="Lucida Handwriting" panose="03010101010101010101" pitchFamily="66" charset="0"/>
              </a:rPr>
              <a:t>through his superb  </a:t>
            </a:r>
            <a:r>
              <a:rPr lang="en-GB" sz="2400" b="1">
                <a:solidFill>
                  <a:srgbClr val="0070C0"/>
                </a:solidFill>
                <a:latin typeface="Lucida Handwriting" panose="03010101010101010101" pitchFamily="66" charset="0"/>
              </a:rPr>
              <a:t>acting.</a:t>
            </a:r>
          </a:p>
          <a:p>
            <a:pPr algn="ctr"/>
            <a:r>
              <a:rPr lang="en-GB" sz="2400" b="1" dirty="0">
                <a:solidFill>
                  <a:srgbClr val="0070C0"/>
                </a:solidFill>
                <a:latin typeface="Lucida Handwriting" panose="03010101010101010101" pitchFamily="66" charset="0"/>
              </a:rPr>
              <a:t>Well done Taron!</a:t>
            </a:r>
          </a:p>
          <a:p>
            <a:pPr algn="ctr"/>
            <a:r>
              <a:rPr lang="en-GB" sz="2400" b="1" dirty="0">
                <a:solidFill>
                  <a:srgbClr val="0070C0"/>
                </a:solidFill>
                <a:latin typeface="Lucida Handwriting" panose="03010101010101010101" pitchFamily="66" charset="0"/>
              </a:rPr>
              <a:t>Mrs  Holliday 		                           10.05.2024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19" y="2251413"/>
            <a:ext cx="7840039"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Jack K</a:t>
            </a:r>
          </a:p>
          <a:p>
            <a:pPr lvl="0"/>
            <a:r>
              <a:rPr lang="en-GB" sz="4000" dirty="0">
                <a:solidFill>
                  <a:prstClr val="black"/>
                </a:solidFill>
                <a:latin typeface="Comic Sans MS" panose="030F0702030302020204" pitchFamily="66" charset="0"/>
              </a:rPr>
              <a:t>Birch – Adam</a:t>
            </a:r>
          </a:p>
          <a:p>
            <a:pPr lvl="0"/>
            <a:r>
              <a:rPr lang="en-GB" sz="4000" dirty="0">
                <a:solidFill>
                  <a:prstClr val="black"/>
                </a:solidFill>
                <a:latin typeface="Comic Sans MS" panose="030F0702030302020204" pitchFamily="66" charset="0"/>
              </a:rPr>
              <a:t>Elm – Lily</a:t>
            </a:r>
          </a:p>
          <a:p>
            <a:pPr lvl="0"/>
            <a:r>
              <a:rPr lang="en-GB" sz="4000" dirty="0">
                <a:solidFill>
                  <a:prstClr val="black"/>
                </a:solidFill>
                <a:latin typeface="Comic Sans MS" panose="030F0702030302020204" pitchFamily="66" charset="0"/>
              </a:rPr>
              <a:t>Pine –  Sinead</a:t>
            </a:r>
            <a:endParaRPr lang="en-GB" sz="4000" dirty="0">
              <a:solidFill>
                <a:prstClr val="black"/>
              </a:solidFill>
            </a:endParaRPr>
          </a:p>
        </p:txBody>
      </p:sp>
      <p:sp>
        <p:nvSpPr>
          <p:cNvPr id="8" name="Rectangle 7"/>
          <p:cNvSpPr/>
          <p:nvPr/>
        </p:nvSpPr>
        <p:spPr>
          <a:xfrm>
            <a:off x="6231801" y="4042458"/>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Ella   </a:t>
            </a:r>
          </a:p>
          <a:p>
            <a:pPr lvl="0"/>
            <a:r>
              <a:rPr lang="en-GB" sz="4000" dirty="0">
                <a:solidFill>
                  <a:prstClr val="black"/>
                </a:solidFill>
                <a:latin typeface="Comic Sans MS" panose="030F0702030302020204" pitchFamily="66" charset="0"/>
              </a:rPr>
              <a:t>Chestnut – Ashley</a:t>
            </a:r>
          </a:p>
          <a:p>
            <a:pPr lvl="0"/>
            <a:r>
              <a:rPr lang="en-GB" sz="4000" dirty="0">
                <a:solidFill>
                  <a:prstClr val="black"/>
                </a:solidFill>
                <a:latin typeface="Comic Sans MS" panose="030F0702030302020204" pitchFamily="66" charset="0"/>
              </a:rPr>
              <a:t>Aspen – Nevaeh</a:t>
            </a:r>
          </a:p>
          <a:p>
            <a:pPr lvl="0"/>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Noah</a:t>
            </a:r>
          </a:p>
          <a:p>
            <a:pPr lvl="0"/>
            <a:r>
              <a:rPr lang="en-GB" sz="4000" dirty="0">
                <a:solidFill>
                  <a:prstClr val="black"/>
                </a:solidFill>
                <a:latin typeface="Comic Sans MS" panose="030F0702030302020204" pitchFamily="66" charset="0"/>
              </a:rPr>
              <a:t>Spruce – Henry</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:-Isla-Rose</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791321" y="1791911"/>
            <a:ext cx="10152158" cy="4045754"/>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
        <p:nvSpPr>
          <p:cNvPr id="5" name="Rectangle 4">
            <a:extLst>
              <a:ext uri="{FF2B5EF4-FFF2-40B4-BE49-F238E27FC236}">
                <a16:creationId xmlns:a16="http://schemas.microsoft.com/office/drawing/2014/main" id="{0EC61363-AA87-4F96-9BA4-41DCB719E90A}"/>
              </a:ext>
            </a:extLst>
          </p:cNvPr>
          <p:cNvSpPr/>
          <p:nvPr/>
        </p:nvSpPr>
        <p:spPr>
          <a:xfrm>
            <a:off x="3724835" y="4247913"/>
            <a:ext cx="2891118" cy="13998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7" name="TextBox 6">
            <a:extLst>
              <a:ext uri="{FF2B5EF4-FFF2-40B4-BE49-F238E27FC236}">
                <a16:creationId xmlns:a16="http://schemas.microsoft.com/office/drawing/2014/main" id="{12363071-B50D-4EC1-B217-04A9491CA982}"/>
              </a:ext>
            </a:extLst>
          </p:cNvPr>
          <p:cNvSpPr txBox="1"/>
          <p:nvPr/>
        </p:nvSpPr>
        <p:spPr>
          <a:xfrm>
            <a:off x="1840482" y="2386391"/>
            <a:ext cx="6079836" cy="2585323"/>
          </a:xfrm>
          <a:prstGeom prst="rect">
            <a:avLst/>
          </a:prstGeom>
          <a:noFill/>
        </p:spPr>
        <p:txBody>
          <a:bodyPr wrap="square" rtlCol="0">
            <a:spAutoFit/>
          </a:bodyPr>
          <a:lstStyle/>
          <a:p>
            <a:r>
              <a:rPr lang="en-GB" dirty="0"/>
              <a:t>Oak – Jack W</a:t>
            </a:r>
          </a:p>
          <a:p>
            <a:r>
              <a:rPr lang="en-GB" dirty="0"/>
              <a:t>Redwood – Seth</a:t>
            </a:r>
          </a:p>
          <a:p>
            <a:r>
              <a:rPr lang="en-GB" dirty="0"/>
              <a:t>Anais – Chestnut</a:t>
            </a:r>
          </a:p>
          <a:p>
            <a:r>
              <a:rPr lang="en-GB" dirty="0"/>
              <a:t>Eleanor Wheeler</a:t>
            </a:r>
          </a:p>
          <a:p>
            <a:r>
              <a:rPr lang="en-GB" dirty="0"/>
              <a:t>Thomas – Birch</a:t>
            </a:r>
          </a:p>
          <a:p>
            <a:r>
              <a:rPr lang="en-GB" dirty="0"/>
              <a:t>Pine – Rocco</a:t>
            </a:r>
          </a:p>
          <a:p>
            <a:r>
              <a:rPr lang="en-GB" dirty="0"/>
              <a:t>Elm –Nikola</a:t>
            </a:r>
          </a:p>
          <a:p>
            <a:r>
              <a:rPr lang="en-GB" dirty="0"/>
              <a:t>Elm – </a:t>
            </a:r>
            <a:r>
              <a:rPr lang="en-GB" dirty="0" err="1"/>
              <a:t>Remey</a:t>
            </a:r>
            <a:r>
              <a:rPr lang="en-GB" dirty="0"/>
              <a:t>-Lei</a:t>
            </a:r>
          </a:p>
          <a:p>
            <a:r>
              <a:rPr lang="en-GB" dirty="0"/>
              <a:t> </a:t>
            </a:r>
          </a:p>
        </p:txBody>
      </p:sp>
      <p:sp>
        <p:nvSpPr>
          <p:cNvPr id="8" name="TextBox 7">
            <a:extLst>
              <a:ext uri="{FF2B5EF4-FFF2-40B4-BE49-F238E27FC236}">
                <a16:creationId xmlns:a16="http://schemas.microsoft.com/office/drawing/2014/main" id="{1542321D-E0AA-4397-B096-7B72B927849B}"/>
              </a:ext>
            </a:extLst>
          </p:cNvPr>
          <p:cNvSpPr txBox="1"/>
          <p:nvPr/>
        </p:nvSpPr>
        <p:spPr>
          <a:xfrm>
            <a:off x="4422462" y="2401253"/>
            <a:ext cx="6079836" cy="369332"/>
          </a:xfrm>
          <a:prstGeom prst="rect">
            <a:avLst/>
          </a:prstGeom>
          <a:noFill/>
        </p:spPr>
        <p:txBody>
          <a:bodyPr wrap="square" rtlCol="0">
            <a:spAutoFit/>
          </a:bodyPr>
          <a:lstStyle/>
          <a:p>
            <a:r>
              <a:rPr lang="en-GB" dirty="0"/>
              <a:t> </a:t>
            </a:r>
          </a:p>
        </p:txBody>
      </p:sp>
      <p:sp>
        <p:nvSpPr>
          <p:cNvPr id="9" name="TextBox 8">
            <a:extLst>
              <a:ext uri="{FF2B5EF4-FFF2-40B4-BE49-F238E27FC236}">
                <a16:creationId xmlns:a16="http://schemas.microsoft.com/office/drawing/2014/main" id="{025A661B-962B-40ED-8603-5724B668A412}"/>
              </a:ext>
            </a:extLst>
          </p:cNvPr>
          <p:cNvSpPr txBox="1"/>
          <p:nvPr/>
        </p:nvSpPr>
        <p:spPr>
          <a:xfrm>
            <a:off x="6535747" y="2393822"/>
            <a:ext cx="6079836" cy="646331"/>
          </a:xfrm>
          <a:prstGeom prst="rect">
            <a:avLst/>
          </a:prstGeom>
          <a:noFill/>
        </p:spPr>
        <p:txBody>
          <a:bodyPr wrap="square" rtlCol="0">
            <a:spAutoFit/>
          </a:bodyPr>
          <a:lstStyle/>
          <a:p>
            <a:endParaRPr lang="en-GB" dirty="0"/>
          </a:p>
          <a:p>
            <a:r>
              <a:rPr lang="en-GB" dirty="0"/>
              <a:t> </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err="1">
                <a:solidFill>
                  <a:srgbClr val="CC0099"/>
                </a:solidFill>
                <a:latin typeface="Comic Sans MS" panose="030F0702030302020204" pitchFamily="66" charset="0"/>
              </a:rPr>
              <a:t>Posie</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creating an </a:t>
            </a:r>
            <a:r>
              <a:rPr lang="en-GB" sz="2400">
                <a:latin typeface="Comic Sans MS" panose="030F0702030302020204" pitchFamily="66" charset="0"/>
              </a:rPr>
              <a:t>amazing wand, </a:t>
            </a:r>
            <a:r>
              <a:rPr lang="en-GB" sz="2400" dirty="0">
                <a:latin typeface="Comic Sans MS" panose="030F0702030302020204" pitchFamily="66" charset="0"/>
              </a:rPr>
              <a:t>using a range </a:t>
            </a:r>
            <a:r>
              <a:rPr lang="en-GB" sz="2400">
                <a:latin typeface="Comic Sans MS" panose="030F0702030302020204" pitchFamily="66" charset="0"/>
              </a:rPr>
              <a:t>of resources, </a:t>
            </a:r>
            <a:r>
              <a:rPr lang="en-GB" sz="2400" dirty="0">
                <a:latin typeface="Comic Sans MS" panose="030F0702030302020204" pitchFamily="66" charset="0"/>
              </a:rPr>
              <a:t>during our Magic day.</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10.05.2024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Mina</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excellent observation skills during our Science lesson about leaves. Well done!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10.05.2024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Idris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600" dirty="0">
              <a:solidFill>
                <a:srgbClr val="7030A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effectLst/>
                <a:uLnTx/>
                <a:uFillTx/>
                <a:latin typeface="Comic Sans MS" panose="030F0702030302020204" pitchFamily="66" charset="0"/>
                <a:ea typeface="+mn-ea"/>
                <a:cs typeface="+mn-cs"/>
              </a:rPr>
              <a:t>For </a:t>
            </a:r>
            <a:r>
              <a:rPr lang="en-GB" sz="2400" dirty="0">
                <a:latin typeface="Comic Sans MS" panose="030F0702030302020204" pitchFamily="66" charset="0"/>
              </a:rPr>
              <a:t>taking care and attention when sketching an ancient sculpture of a pharaoh</a:t>
            </a:r>
            <a:endParaRPr kumimoji="0" lang="en-GB" sz="2400" b="0" i="0" u="none" strike="noStrike" kern="1200" cap="none" spc="0" normalizeH="0" baseline="0" noProof="0" dirty="0">
              <a:ln>
                <a:noFill/>
              </a:ln>
              <a:effectLst/>
              <a:uLnTx/>
              <a:uFillTx/>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Read and Mrs </a:t>
            </a:r>
            <a:r>
              <a:rPr kumimoji="0" lang="en-GB" sz="2400" b="1" i="0" u="none" strike="noStrike" kern="1200" cap="none" spc="0" normalizeH="0" baseline="0" noProof="0">
                <a:ln>
                  <a:noFill/>
                </a:ln>
                <a:solidFill>
                  <a:srgbClr val="0070C0"/>
                </a:solidFill>
                <a:effectLst/>
                <a:uLnTx/>
                <a:uFillTx/>
                <a:latin typeface="Lucida Handwriting" panose="03010101010101010101" pitchFamily="66" charset="0"/>
                <a:ea typeface="+mn-ea"/>
                <a:cs typeface="+mn-cs"/>
              </a:rPr>
              <a:t>Salt                                10.05.2024</a:t>
            </a:r>
            <a:endPar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9353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sym typeface="Wingdings" panose="05000000000000000000" pitchFamily="2" charset="2"/>
              </a:rPr>
              <a:t>Amelia</a:t>
            </a:r>
            <a:endParaRPr lang="en-GB" sz="2800" dirty="0">
              <a:solidFill>
                <a:srgbClr val="CC0099"/>
              </a:solidFill>
              <a:latin typeface="Comic Sans MS" panose="030F0702030302020204" pitchFamily="66" charset="0"/>
              <a:sym typeface="Wingdings" panose="05000000000000000000" pitchFamily="2" charset="2"/>
            </a:endParaRPr>
          </a:p>
          <a:p>
            <a:pPr algn="ctr"/>
            <a:endParaRPr lang="en-GB" sz="2800" dirty="0">
              <a:latin typeface="Comic Sans MS" panose="030F0702030302020204" pitchFamily="66" charset="0"/>
              <a:sym typeface="Wingdings" panose="05000000000000000000" pitchFamily="2" charset="2"/>
            </a:endParaRPr>
          </a:p>
          <a:p>
            <a:pPr algn="ctr"/>
            <a:r>
              <a:rPr lang="en-GB" sz="2800" dirty="0">
                <a:latin typeface="Comic Sans MS" panose="030F0702030302020204" pitchFamily="66" charset="0"/>
                <a:sym typeface="Wingdings" panose="05000000000000000000" pitchFamily="2" charset="2"/>
              </a:rPr>
              <a:t>For an outstanding effort in her writing and coming up with adventurous fronted adverbials. Well done! </a:t>
            </a:r>
          </a:p>
          <a:p>
            <a:pPr algn="ctr"/>
            <a:endParaRPr lang="en-GB" sz="28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10.05.2024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262979"/>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Finley P.</a:t>
            </a:r>
          </a:p>
          <a:p>
            <a:pPr algn="ctr"/>
            <a:endParaRPr lang="en-GB" sz="3200" dirty="0">
              <a:latin typeface="Comic Sans MS" panose="030F0702030302020204" pitchFamily="66" charset="0"/>
            </a:endParaRPr>
          </a:p>
          <a:p>
            <a:pPr algn="ctr"/>
            <a:r>
              <a:rPr lang="en-GB" sz="2800" dirty="0">
                <a:latin typeface="Comic Sans MS" panose="030F0702030302020204" pitchFamily="66" charset="0"/>
              </a:rPr>
              <a:t>For working incredibly hard to become more independent with his work. Finley is trying to listen carefully to instructions and have a go before asking for help – keep it up!</a:t>
            </a: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10.05.2024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4555093"/>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Ella-Rose</a:t>
            </a:r>
          </a:p>
          <a:p>
            <a:pPr algn="ctr"/>
            <a:r>
              <a:rPr lang="en-GB" sz="3600" dirty="0">
                <a:latin typeface="Calibri" panose="020F0502020204030204" pitchFamily="34" charset="0"/>
                <a:cs typeface="Calibri" panose="020F0502020204030204" pitchFamily="34" charset="0"/>
              </a:rPr>
              <a:t>For choosing a healthy lunchbox in PSHE, giving reasons why you chose each item and understanding healthy food choices.</a:t>
            </a: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10.05.2024</a:t>
            </a: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4161</TotalTime>
  <Words>436</Words>
  <Application>Microsoft Office PowerPoint</Application>
  <PresentationFormat>Widescreen</PresentationFormat>
  <Paragraphs>134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Bobbi Taggart</cp:lastModifiedBy>
  <cp:revision>842</cp:revision>
  <cp:lastPrinted>2024-05-10T07:14:14Z</cp:lastPrinted>
  <dcterms:created xsi:type="dcterms:W3CDTF">2020-05-30T07:30:34Z</dcterms:created>
  <dcterms:modified xsi:type="dcterms:W3CDTF">2024-05-10T07:14:30Z</dcterms:modified>
</cp:coreProperties>
</file>