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9" r:id="rId4"/>
    <p:sldId id="260" r:id="rId5"/>
    <p:sldId id="261" r:id="rId6"/>
    <p:sldId id="262" r:id="rId7"/>
    <p:sldId id="282" r:id="rId8"/>
    <p:sldId id="263" r:id="rId9"/>
    <p:sldId id="283" r:id="rId10"/>
    <p:sldId id="273" r:id="rId11"/>
    <p:sldId id="284" r:id="rId12"/>
    <p:sldId id="264" r:id="rId13"/>
    <p:sldId id="265" r:id="rId14"/>
    <p:sldId id="266" r:id="rId15"/>
    <p:sldId id="267" r:id="rId16"/>
    <p:sldId id="277" r:id="rId17"/>
    <p:sldId id="275" r:id="rId18"/>
    <p:sldId id="279" r:id="rId19"/>
    <p:sldId id="276" r:id="rId20"/>
    <p:sldId id="281" r:id="rId21"/>
    <p:sldId id="272" r:id="rId22"/>
    <p:sldId id="269" r:id="rId23"/>
    <p:sldId id="285" r:id="rId24"/>
    <p:sldId id="278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5495" y="1130474"/>
            <a:ext cx="7115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600" dirty="0" smtClean="0">
                <a:latin typeface="Comic Sans MS" panose="030F0702030302020204" pitchFamily="66" charset="0"/>
              </a:rPr>
              <a:t>Friday 26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6600" dirty="0" smtClean="0">
                <a:latin typeface="Comic Sans MS" panose="030F0702030302020204" pitchFamily="66" charset="0"/>
              </a:rPr>
              <a:t> June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6" y="1011236"/>
            <a:ext cx="100447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Cedar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lvl="0"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Lucas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super independent phonics work.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 Lucas!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Scott                                   26.06.20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425" y="75900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Cedar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7771"/>
          <a:stretch/>
        </p:blipFill>
        <p:spPr>
          <a:xfrm rot="5400000">
            <a:off x="3663131" y="2231371"/>
            <a:ext cx="4427088" cy="31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3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Kai E, </a:t>
            </a:r>
            <a:r>
              <a:rPr lang="en-GB" sz="3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Kody</a:t>
            </a:r>
            <a:r>
              <a:rPr lang="en-GB" sz="3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T, Ruby A and </a:t>
            </a:r>
          </a:p>
          <a:p>
            <a:pPr algn="ctr"/>
            <a:r>
              <a:rPr lang="en-GB" sz="3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Harri</a:t>
            </a:r>
            <a:r>
              <a:rPr lang="en-GB" sz="3600" smtClean="0">
                <a:solidFill>
                  <a:srgbClr val="CC0099"/>
                </a:solidFill>
                <a:latin typeface="Comic Sans MS" panose="030F0702030302020204" pitchFamily="66" charset="0"/>
              </a:rPr>
              <a:t> E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returning to school this week with fantastic attitudes and huge smiles. We have missed you and so glad to see you back in Pine.  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1062"/>
            <a:ext cx="997651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3200" dirty="0">
                <a:solidFill>
                  <a:srgbClr val="CC0099"/>
                </a:solidFill>
                <a:latin typeface="Comic Sans MS" panose="030F0702030302020204" pitchFamily="66" charset="0"/>
              </a:rPr>
              <a:t>Nevaeh, Mikey, Betsy and </a:t>
            </a:r>
            <a:r>
              <a:rPr lang="en-GB" sz="32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Ellie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For </a:t>
            </a:r>
            <a:r>
              <a:rPr lang="en-GB" sz="4000" dirty="0">
                <a:latin typeface="Comic Sans MS" panose="030F0702030302020204" pitchFamily="66" charset="0"/>
              </a:rPr>
              <a:t>a fantastic return to school and trying so hard. We have missed you so much! It’s good to have you back</a:t>
            </a: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Sid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making excellent links in maths and applying his learning to solve more complex problems. Well done Sid!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26.06.20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Ned</a:t>
            </a: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showing excellence and perseverance in Maths.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26.06.20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578170" y="-254685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995" y="1850283"/>
            <a:ext cx="5129540" cy="341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797" y="1739062"/>
            <a:ext cx="3023436" cy="36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Isabella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her amazing MATHS work.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First week back at school and you're smashing it!!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Well done Izzy!!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Higgins                                                   26.06.20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00" y="760467"/>
            <a:ext cx="4014376" cy="534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1292" y="1424452"/>
            <a:ext cx="5311877" cy="398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801892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Oscar W.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Independently writing a list poem about happiness.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			12.06.2020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7785" y="1248982"/>
            <a:ext cx="987643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8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recipe burned is a lesson learned.</a:t>
            </a:r>
            <a:endParaRPr lang="en-GB" sz="4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578170" y="-254685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6877" y="1091381"/>
            <a:ext cx="510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Spruce WOW Work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03" y="1698984"/>
            <a:ext cx="6473890" cy="46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8" y="994611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Aspen:</a:t>
            </a:r>
            <a:endParaRPr lang="en-GB" sz="6600" dirty="0" smtClean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Liam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2" y="3431154"/>
            <a:ext cx="102904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superb perseverance in Maths.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Liam has shown great resilience and perseverance in Maths, especially with finding fractions of amounts. Keep it up!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059" y="1215837"/>
            <a:ext cx="8967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0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Rebecca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Fantastic use of materials and skills to produce her own Tudor Rose from sketching and using crepe paper.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12.06.20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47" y="1124238"/>
            <a:ext cx="4961905" cy="4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48610" y="1361609"/>
            <a:ext cx="786765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4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Although a ship is safe in the harbour, that’s not what it was built for.</a:t>
            </a:r>
            <a:endParaRPr lang="en-GB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869474" y="2197198"/>
            <a:ext cx="37192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Ash – </a:t>
            </a:r>
            <a:r>
              <a:rPr lang="en-GB" sz="3600" dirty="0" err="1" smtClean="0">
                <a:latin typeface="Comic Sans MS" panose="030F0702030302020204" pitchFamily="66" charset="0"/>
              </a:rPr>
              <a:t>Remey</a:t>
            </a:r>
            <a:r>
              <a:rPr lang="en-GB" sz="3600" dirty="0" smtClean="0">
                <a:latin typeface="Comic Sans MS" panose="030F0702030302020204" pitchFamily="66" charset="0"/>
              </a:rPr>
              <a:t>-Lei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Ash - Veer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Maple </a:t>
            </a:r>
            <a:r>
              <a:rPr lang="en-GB" sz="3600" dirty="0">
                <a:latin typeface="Comic Sans MS" panose="030F0702030302020204" pitchFamily="66" charset="0"/>
              </a:rPr>
              <a:t>– </a:t>
            </a:r>
            <a:r>
              <a:rPr lang="en-GB" sz="3600" dirty="0" smtClean="0">
                <a:latin typeface="Comic Sans MS" panose="030F0702030302020204" pitchFamily="66" charset="0"/>
              </a:rPr>
              <a:t>Charley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Aspen- Lila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77835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612" y="2125762"/>
            <a:ext cx="392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Oak –Felicity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Ash </a:t>
            </a:r>
            <a:r>
              <a:rPr lang="en-GB" sz="4000" dirty="0" smtClean="0">
                <a:latin typeface="Comic Sans MS" panose="030F0702030302020204" pitchFamily="66" charset="0"/>
              </a:rPr>
              <a:t>– </a:t>
            </a:r>
            <a:r>
              <a:rPr lang="en-GB" sz="4000" dirty="0" err="1" smtClean="0">
                <a:latin typeface="Comic Sans MS" panose="030F0702030302020204" pitchFamily="66" charset="0"/>
              </a:rPr>
              <a:t>Darci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r>
              <a:rPr lang="en-GB" sz="4000" dirty="0" smtClean="0">
                <a:latin typeface="Comic Sans MS" panose="030F0702030302020204" pitchFamily="66" charset="0"/>
              </a:rPr>
              <a:t>Cedar </a:t>
            </a:r>
            <a:r>
              <a:rPr lang="en-GB" sz="4000" dirty="0" smtClean="0">
                <a:latin typeface="Comic Sans MS" panose="030F0702030302020204" pitchFamily="66" charset="0"/>
              </a:rPr>
              <a:t>- Nina</a:t>
            </a:r>
            <a:endParaRPr lang="en-GB" sz="4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3263" y="4064754"/>
            <a:ext cx="4793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Ollie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Harri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E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-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5697" y="3971954"/>
            <a:ext cx="4515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Saahil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Irwin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 Lila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5696" y="2148846"/>
            <a:ext cx="4618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Spruce – 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16381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4645" y="3920479"/>
            <a:ext cx="111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99</a:t>
            </a: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7018" y="3919670"/>
            <a:ext cx="111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99</a:t>
            </a:r>
            <a:endParaRPr lang="en-US" sz="4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6412" y="3919669"/>
            <a:ext cx="111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150</a:t>
            </a:r>
            <a:endParaRPr lang="en-US" sz="4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8299" y="3919668"/>
            <a:ext cx="111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103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Freddie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Super attitude to learning and fantastic independent writing. He has written simple descriptions using his phonic knowledge about characters from Nemo. Well done Freddie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26.06.20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425" y="75900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9157" y="2169383"/>
            <a:ext cx="4635037" cy="34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6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6" y="1024108"/>
            <a:ext cx="98809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Ronnie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hearing initial sounds independently and trying hard to write them.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 Ronnie!</a:t>
            </a:r>
          </a:p>
          <a:p>
            <a:pPr algn="ctr"/>
            <a:endParaRPr lang="en-GB" sz="2400" dirty="0">
              <a:latin typeface="Lucida Handwriting" panose="03010101010101010101" pitchFamily="66" charset="0"/>
            </a:endParaRPr>
          </a:p>
          <a:p>
            <a:pPr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 26.06.20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lvl="0" algn="ctr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65140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425" y="75900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60" y="1590003"/>
            <a:ext cx="5648632" cy="4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</TotalTime>
  <Words>405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Bailey</cp:lastModifiedBy>
  <cp:revision>72</cp:revision>
  <cp:lastPrinted>2020-06-26T07:30:43Z</cp:lastPrinted>
  <dcterms:created xsi:type="dcterms:W3CDTF">2020-05-30T07:30:34Z</dcterms:created>
  <dcterms:modified xsi:type="dcterms:W3CDTF">2020-06-26T09:41:53Z</dcterms:modified>
</cp:coreProperties>
</file>