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82" r:id="rId7"/>
    <p:sldId id="284" r:id="rId8"/>
    <p:sldId id="309" r:id="rId9"/>
    <p:sldId id="288" r:id="rId10"/>
    <p:sldId id="290" r:id="rId11"/>
    <p:sldId id="292" r:id="rId12"/>
    <p:sldId id="294" r:id="rId13"/>
    <p:sldId id="296" r:id="rId14"/>
    <p:sldId id="298" r:id="rId15"/>
    <p:sldId id="300" r:id="rId1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r>
              <a:rPr lang="en-GB" sz="4800" dirty="0">
                <a:latin typeface="Comic Sans MS" panose="030F0702030302020204" pitchFamily="66" charset="0"/>
              </a:rPr>
              <a:t>    Friday 25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March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Louie Jay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latin typeface="Lucida Handwriting" panose="03010101010101010101" pitchFamily="66" charset="0"/>
              </a:rPr>
              <a:t>For a positive attitude towards his writing.  Louie has been completing a lot more writing and focussing on his work.  Well done Louie.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25.03.2022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Alexi-Grace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using previously learnt vocabulary when answering questions in guided reading and consistently reading at home. Keep up the great work!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 25.03.22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err="1">
                <a:solidFill>
                  <a:srgbClr val="0070C0"/>
                </a:solidFill>
                <a:latin typeface="XCCW Joined 33a" panose="03050602040000000000" pitchFamily="66" charset="0"/>
              </a:rPr>
              <a:t>Elyza</a:t>
            </a:r>
            <a:r>
              <a:rPr lang="en-GB" sz="2400" b="1" dirty="0">
                <a:solidFill>
                  <a:srgbClr val="0070C0"/>
                </a:solidFill>
                <a:latin typeface="XCCW Joined 33a" panose="03050602040000000000" pitchFamily="66" charset="0"/>
              </a:rPr>
              <a:t>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XCCW Joined 33a" panose="03050602040000000000" pitchFamily="66" charset="0"/>
            </a:endParaRPr>
          </a:p>
          <a:p>
            <a:pPr algn="ctr"/>
            <a:r>
              <a:rPr lang="en-GB" sz="2400" b="1" dirty="0" err="1">
                <a:solidFill>
                  <a:srgbClr val="0070C0"/>
                </a:solidFill>
                <a:latin typeface="XCCW Joined 33a" panose="03050602040000000000" pitchFamily="66" charset="0"/>
              </a:rPr>
              <a:t>Elyza</a:t>
            </a:r>
            <a:r>
              <a:rPr lang="en-GB" sz="2400" b="1" dirty="0">
                <a:solidFill>
                  <a:srgbClr val="0070C0"/>
                </a:solidFill>
                <a:latin typeface="XCCW Joined 33a" panose="03050602040000000000" pitchFamily="66" charset="0"/>
              </a:rPr>
              <a:t> has worked very hard throughout school this week . She has presented work well, joined in with group discussion and showed a real desire to improve. Keep it up </a:t>
            </a:r>
            <a:r>
              <a:rPr lang="en-GB" sz="2400" b="1" dirty="0" err="1">
                <a:solidFill>
                  <a:srgbClr val="0070C0"/>
                </a:solidFill>
                <a:latin typeface="XCCW Joined 33a" panose="03050602040000000000" pitchFamily="66" charset="0"/>
              </a:rPr>
              <a:t>Elyza</a:t>
            </a:r>
            <a:r>
              <a:rPr lang="en-GB" sz="2400" b="1" dirty="0">
                <a:solidFill>
                  <a:srgbClr val="0070C0"/>
                </a:solidFill>
                <a:latin typeface="XCCW Joined 33a" panose="03050602040000000000" pitchFamily="66" charset="0"/>
              </a:rPr>
              <a:t>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Draper                                            24.03.33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Bentley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Bentley has impressed me greatly with his contributions to reading this week. He has shown an excellent understanding of his text and his answers has amazed me this week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 25.03.22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36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Alfie </a:t>
            </a:r>
          </a:p>
          <a:p>
            <a:pPr algn="ctr"/>
            <a:endParaRPr lang="en-GB" sz="36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excellent contributions during guided reading sessions and showing enthusiasm for his learning.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&amp; Miss Bennett			25.03.22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7200" dirty="0">
                <a:solidFill>
                  <a:srgbClr val="CC0099"/>
                </a:solidFill>
                <a:latin typeface="Comic Sans MS" panose="030F0702030302020204" pitchFamily="66" charset="0"/>
              </a:rPr>
              <a:t>Liam V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demonstrating a superb attitude to his learning, across all subjects, and showing passion during our Forest Day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	         25.03.22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>
            <a:off x="1372575" y="1869734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1024F7-A026-4AD9-A215-E5CBDE957CDC}"/>
              </a:ext>
            </a:extLst>
          </p:cNvPr>
          <p:cNvSpPr txBox="1"/>
          <p:nvPr/>
        </p:nvSpPr>
        <p:spPr>
          <a:xfrm>
            <a:off x="2093843" y="2160104"/>
            <a:ext cx="83223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Natalia – Redwood</a:t>
            </a:r>
          </a:p>
          <a:p>
            <a:r>
              <a:rPr lang="en-GB" sz="2400" dirty="0"/>
              <a:t>Izzy – Redwood</a:t>
            </a:r>
          </a:p>
          <a:p>
            <a:r>
              <a:rPr lang="en-GB" sz="2400" dirty="0"/>
              <a:t>Idris- Birch</a:t>
            </a:r>
          </a:p>
          <a:p>
            <a:r>
              <a:rPr lang="en-GB" sz="2400" dirty="0" err="1"/>
              <a:t>Evelae</a:t>
            </a:r>
            <a:r>
              <a:rPr lang="en-GB" sz="2400" dirty="0"/>
              <a:t>-Birch</a:t>
            </a:r>
          </a:p>
          <a:p>
            <a:r>
              <a:rPr lang="en-GB" sz="2400" dirty="0"/>
              <a:t>Emily-Birch</a:t>
            </a:r>
          </a:p>
          <a:p>
            <a:r>
              <a:rPr lang="en-GB" sz="2400" dirty="0"/>
              <a:t>Erin – Maple</a:t>
            </a:r>
          </a:p>
          <a:p>
            <a:r>
              <a:rPr lang="en-GB" sz="2400" dirty="0"/>
              <a:t>Poppy - Maple</a:t>
            </a: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07571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9968" y="1644086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–Alice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</a:t>
            </a:r>
            <a:r>
              <a:rPr lang="en-GB" sz="4000">
                <a:latin typeface="Comic Sans MS" panose="030F0702030302020204" pitchFamily="66" charset="0"/>
              </a:rPr>
              <a:t>– Teddy  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  Eli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Ellen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 Carla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52661" y="3656596"/>
            <a:ext cx="529492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Charlie W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Lewis 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Aspen-Anaya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9967" y="3097055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Issac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Kai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Dexter 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916181"/>
              </p:ext>
            </p:extLst>
          </p:nvPr>
        </p:nvGraphicFramePr>
        <p:xfrm>
          <a:off x="1465178" y="2497564"/>
          <a:ext cx="9261644" cy="2352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120279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649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591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682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656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Louie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Positive attitude to learning and pride in his work.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  25.03.22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174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 Harry</a:t>
            </a:r>
            <a:endParaRPr lang="en-GB" sz="16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always showing passion and a great attitude to his learning.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and Mrs Salt                                    25.03.22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338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Lucas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fantastic teamwork skills during Forest Day! Lucas worked hard as a team during the day and especially when cooking popcorn over the Camp Fire – Well Done Lucas!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25.03.2022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3851" y="1109611"/>
            <a:ext cx="914410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Birch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Birc</a:t>
            </a:r>
            <a:r>
              <a:rPr lang="en-GB" sz="32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h class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latin typeface="Comic Sans MS" panose="030F0702030302020204" pitchFamily="66" charset="0"/>
              </a:rPr>
              <a:t>During forest day Birch worked incredibly well as a team to plant a range of trees. They demonstrated excellent listening skills, super team work and resilience. Well done!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Miss Hewitt                                 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25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.03.22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1455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Maxwell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using passion, communication and excellence to improve word reading and fluency. Max is reading numerous times a week and getting his name in the pot all the time! Well done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 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Leedham-Hawkes                                    25.03.22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1343</TotalTime>
  <Words>414</Words>
  <Application>Microsoft Office PowerPoint</Application>
  <PresentationFormat>Widescreen</PresentationFormat>
  <Paragraphs>113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Comic Sans MS</vt:lpstr>
      <vt:lpstr>Lucida Handwriting</vt:lpstr>
      <vt:lpstr>Wingdings</vt:lpstr>
      <vt:lpstr>XCCW Joined 33a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Joshua Grice</cp:lastModifiedBy>
  <cp:revision>263</cp:revision>
  <cp:lastPrinted>2022-03-24T17:15:48Z</cp:lastPrinted>
  <dcterms:created xsi:type="dcterms:W3CDTF">2020-05-30T07:30:34Z</dcterms:created>
  <dcterms:modified xsi:type="dcterms:W3CDTF">2022-03-25T08:33:26Z</dcterms:modified>
</cp:coreProperties>
</file>