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82" r:id="rId7"/>
    <p:sldId id="284" r:id="rId8"/>
    <p:sldId id="286" r:id="rId9"/>
    <p:sldId id="288" r:id="rId10"/>
    <p:sldId id="290" r:id="rId11"/>
    <p:sldId id="292" r:id="rId12"/>
    <p:sldId id="294" r:id="rId13"/>
    <p:sldId id="296" r:id="rId14"/>
    <p:sldId id="298" r:id="rId15"/>
    <p:sldId id="300" r:id="rId1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68" autoAdjust="0"/>
    <p:restoredTop sz="94660"/>
  </p:normalViewPr>
  <p:slideViewPr>
    <p:cSldViewPr snapToGrid="0">
      <p:cViewPr varScale="1">
        <p:scale>
          <a:sx n="85" d="100"/>
          <a:sy n="85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17/06/2022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17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June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Oscar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great ideas and vocabulary in preparation for describing the ‘Lake of Demons’.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17.06.2022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Angel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 huge improvement in her attitude in school and going home and creating a wonderful piece of writing.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Well done Angel!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17.06.22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66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Brooke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her amazing learning attitude and model behaviour always.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Volante &amp; Mrs Davies                             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17.6.22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Amelia Barnes</a:t>
            </a: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For using creative vocabulary in your letter to Anne Boleyn, well done.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Tennuci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 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17.6.22.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Annalia</a:t>
            </a:r>
            <a:endParaRPr lang="en-GB" sz="4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36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6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a wonderful interpretation of Kandinsky art during maths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&amp; Mrs Read 				17.06.22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Ellie-Mae</a:t>
            </a:r>
            <a:r>
              <a:rPr lang="en-GB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demonstrating passion and excellent in her art work; creating a visual biography of Hans Holbein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17.06.22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D9DB49-9F0A-4A01-9435-1020C357BF09}"/>
              </a:ext>
            </a:extLst>
          </p:cNvPr>
          <p:cNvSpPr txBox="1"/>
          <p:nvPr/>
        </p:nvSpPr>
        <p:spPr>
          <a:xfrm>
            <a:off x="2040835" y="2172094"/>
            <a:ext cx="775252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Aspen- Eva                                           Spruce </a:t>
            </a:r>
            <a:r>
              <a:rPr lang="en-GB"/>
              <a:t>- Elizabeth</a:t>
            </a:r>
            <a:endParaRPr lang="en-GB" dirty="0"/>
          </a:p>
          <a:p>
            <a:r>
              <a:rPr lang="en-GB" dirty="0"/>
              <a:t>Redwood – Jimi</a:t>
            </a:r>
          </a:p>
          <a:p>
            <a:r>
              <a:rPr lang="en-GB" dirty="0"/>
              <a:t>Redwood – Evelyn</a:t>
            </a:r>
          </a:p>
          <a:p>
            <a:r>
              <a:rPr lang="en-GB" dirty="0"/>
              <a:t>Birch-Daisy</a:t>
            </a:r>
          </a:p>
          <a:p>
            <a:r>
              <a:rPr lang="en-GB" dirty="0"/>
              <a:t>Birch-Eli</a:t>
            </a:r>
          </a:p>
          <a:p>
            <a:r>
              <a:rPr lang="en-GB" dirty="0"/>
              <a:t>Elm - Amelia</a:t>
            </a:r>
          </a:p>
          <a:p>
            <a:r>
              <a:rPr lang="en-GB" dirty="0"/>
              <a:t>Elm - Daisy</a:t>
            </a:r>
          </a:p>
          <a:p>
            <a:r>
              <a:rPr lang="en-GB" dirty="0"/>
              <a:t>Elm - Alaina</a:t>
            </a:r>
          </a:p>
          <a:p>
            <a:r>
              <a:rPr lang="en-GB" dirty="0"/>
              <a:t>Elm – Carla</a:t>
            </a:r>
          </a:p>
          <a:p>
            <a:r>
              <a:rPr lang="en-GB" dirty="0"/>
              <a:t>Pine – Nikola</a:t>
            </a:r>
          </a:p>
          <a:p>
            <a:r>
              <a:rPr lang="en-GB" dirty="0"/>
              <a:t>Willow – Leo</a:t>
            </a:r>
          </a:p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– Louie</a:t>
            </a:r>
          </a:p>
          <a:p>
            <a:r>
              <a:rPr lang="en-GB" sz="4000" dirty="0">
                <a:latin typeface="Comic Sans MS" panose="030F0702030302020204" pitchFamily="66" charset="0"/>
              </a:rPr>
              <a:t>Ash – Matthew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 Finley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Olivia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– Amelia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27465" y="3656596"/>
            <a:ext cx="51201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Gracie-Rose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Aspen-Jake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Elizabeth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Elizabeth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Alyssa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476879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192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199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240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Olivia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Retelling the story of the Little Mermaid using narrative language.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17.6.22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174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Monty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Showing excellence and perseverance when doing an independent writing challenge, 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and Mrs Salt                                    17.06.22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Toby-Jay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outstanding local area knowledge when on our walk of our environment. Toby was able to identify key features despite recently moving here. Great Observational Skills Toby!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17.06.2022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dirty="0">
                <a:solidFill>
                  <a:srgbClr val="FF0066"/>
                </a:solidFill>
                <a:latin typeface="Comic Sans MS" panose="030F0702030302020204" pitchFamily="66" charset="0"/>
              </a:rPr>
              <a:t>Poppy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On Thursday we went for a walk to Coventry canal. Poppy was able to identify the human and physical features on our journey and created a beautiful messy map to show her understanding.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16.06.22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US" sz="6600" dirty="0">
                <a:latin typeface="Comic Sans MS" panose="030F0702030302020204" pitchFamily="66" charset="0"/>
              </a:rPr>
              <a:t>Rocco</a:t>
            </a:r>
          </a:p>
          <a:p>
            <a:pPr algn="ctr"/>
            <a:r>
              <a:rPr lang="en-US" sz="2800" dirty="0">
                <a:latin typeface="Comic Sans MS" panose="030F0702030302020204" pitchFamily="66" charset="0"/>
              </a:rPr>
              <a:t>For using </a:t>
            </a:r>
            <a:r>
              <a:rPr lang="en-GB" sz="2800" dirty="0">
                <a:latin typeface="Comic Sans MS" panose="030F0702030302020204" pitchFamily="66" charset="0"/>
              </a:rPr>
              <a:t>resilience and self-awareness during PE. Rocco listened carefully to instructions and cleared the 4 different levels of hurdles. Well done! </a:t>
            </a:r>
            <a:r>
              <a:rPr lang="en-GB" sz="2800">
                <a:latin typeface="Comic Sans MS" panose="030F0702030302020204" pitchFamily="66" charset="0"/>
                <a:sym typeface="Wingdings" panose="05000000000000000000" pitchFamily="2" charset="2"/>
              </a:rPr>
              <a:t> </a:t>
            </a:r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Leedham-Hawkes                                    16.06.22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1087</TotalTime>
  <Words>367</Words>
  <Application>Microsoft Office PowerPoint</Application>
  <PresentationFormat>Widescreen</PresentationFormat>
  <Paragraphs>122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Read</cp:lastModifiedBy>
  <cp:revision>217</cp:revision>
  <cp:lastPrinted>2022-06-16T15:47:03Z</cp:lastPrinted>
  <dcterms:created xsi:type="dcterms:W3CDTF">2020-05-30T07:30:34Z</dcterms:created>
  <dcterms:modified xsi:type="dcterms:W3CDTF">2022-06-17T11:56:56Z</dcterms:modified>
</cp:coreProperties>
</file>