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8" r:id="rId2"/>
    <p:sldId id="260" r:id="rId3"/>
    <p:sldId id="259" r:id="rId4"/>
    <p:sldId id="303" r:id="rId5"/>
    <p:sldId id="305" r:id="rId6"/>
    <p:sldId id="284" r:id="rId7"/>
    <p:sldId id="286" r:id="rId8"/>
    <p:sldId id="288" r:id="rId9"/>
    <p:sldId id="304" r:id="rId10"/>
    <p:sldId id="292" r:id="rId11"/>
    <p:sldId id="298" r:id="rId12"/>
    <p:sldId id="296"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12" autoAdjust="0"/>
    <p:restoredTop sz="94660"/>
  </p:normalViewPr>
  <p:slideViewPr>
    <p:cSldViewPr snapToGrid="0">
      <p:cViewPr varScale="1">
        <p:scale>
          <a:sx n="113" d="100"/>
          <a:sy n="113" d="100"/>
        </p:scale>
        <p:origin x="25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03/05/2024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9FAD8C-7506-4994-AFCD-32F2B169A056}" type="datetime1">
              <a:rPr lang="en-GB" smtClean="0"/>
              <a:t>03/05/2024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CA9FD90-FB8F-409E-8501-8F2F00C305EF}" type="datetime1">
              <a:rPr lang="en-GB" smtClean="0"/>
              <a:t>03/05/2024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DAD19A-779F-427D-8D3F-5CE6D70F2412}" type="datetime1">
              <a:rPr lang="en-GB" smtClean="0"/>
              <a:t>03/05/2024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0EB827-0ACA-4208-B6DA-D2FCC077748D}" type="datetime1">
              <a:rPr lang="en-GB" smtClean="0"/>
              <a:t>03/05/2024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3632EF-5F69-465B-A32B-0890235CE23C}" type="datetime1">
              <a:rPr lang="en-GB" smtClean="0"/>
              <a:t>03/05/2024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003501-9E97-4DC0-9474-9456F4BDEA61}" type="datetime1">
              <a:rPr lang="en-GB" smtClean="0"/>
              <a:t>03/05/2024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C2DB61-3B60-4968-B831-BF15A87DC2F3}" type="datetime1">
              <a:rPr lang="en-GB" smtClean="0"/>
              <a:t>03/05/2024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4146F4-788B-4940-8C26-E3BE2045E9F7}" type="datetime1">
              <a:rPr lang="en-GB" smtClean="0"/>
              <a:t>03/05/2024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0DCED-C24A-4EFF-90AE-45B4A4B4492A}" type="datetime1">
              <a:rPr lang="en-GB" smtClean="0"/>
              <a:t>03/05/2024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B3A289-1A71-42D4-985F-0B0F219814C6}" type="datetime1">
              <a:rPr lang="en-GB" smtClean="0"/>
              <a:t>03/05/2024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6ECC07-BA93-462E-9725-5FCF4881149C}" type="datetime1">
              <a:rPr lang="en-GB" smtClean="0"/>
              <a:t>03/05/2024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C5195-78EF-4EBF-9B47-7E132A4F3A1A}" type="datetime1">
              <a:rPr lang="en-GB" smtClean="0"/>
              <a:t>03/05/2024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119636" y="987994"/>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3</a:t>
            </a:r>
            <a:r>
              <a:rPr lang="en-GB" sz="4800" baseline="30000" dirty="0">
                <a:latin typeface="Comic Sans MS" panose="030F0702030302020204" pitchFamily="66" charset="0"/>
              </a:rPr>
              <a:t>rd</a:t>
            </a:r>
            <a:r>
              <a:rPr lang="en-GB" sz="4800" dirty="0">
                <a:latin typeface="Comic Sans MS" panose="030F0702030302020204" pitchFamily="66" charset="0"/>
              </a:rPr>
              <a:t> May</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401205"/>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Noah</a:t>
            </a:r>
          </a:p>
          <a:p>
            <a:pPr algn="ctr"/>
            <a:r>
              <a:rPr lang="en-GB" sz="2400" dirty="0">
                <a:latin typeface="Comic Sans MS" panose="030F0702030302020204" pitchFamily="66" charset="0"/>
              </a:rPr>
              <a:t>For being so kind, caring and supportive when working with others.</a:t>
            </a:r>
          </a:p>
          <a:p>
            <a:pPr algn="ctr"/>
            <a:endParaRPr lang="en-GB" sz="2400" dirty="0">
              <a:latin typeface="Comic Sans MS" panose="030F0702030302020204" pitchFamily="66" charset="0"/>
            </a:endParaRPr>
          </a:p>
          <a:p>
            <a:pPr algn="ctr"/>
            <a:r>
              <a:rPr lang="en-GB" sz="2400" b="1" dirty="0">
                <a:solidFill>
                  <a:srgbClr val="0070C0"/>
                </a:solidFill>
                <a:latin typeface="Comic Sans MS" panose="030F0702030302020204" pitchFamily="66" charset="0"/>
              </a:rPr>
              <a:t>Well done Noah.</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03.05.2024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4555093"/>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endParaRPr lang="en-GB" sz="4000" b="1" dirty="0">
              <a:solidFill>
                <a:srgbClr val="FF0066"/>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Kara</a:t>
            </a:r>
          </a:p>
          <a:p>
            <a:pPr algn="ctr"/>
            <a:r>
              <a:rPr lang="en-GB" sz="2800" dirty="0">
                <a:latin typeface="Lucida Handwriting" panose="03010101010101010101" pitchFamily="66" charset="0"/>
              </a:rPr>
              <a:t>For </a:t>
            </a:r>
            <a:r>
              <a:rPr lang="en-GB" sz="2400" b="1" dirty="0">
                <a:latin typeface="Lucida Handwriting" panose="03010101010101010101" pitchFamily="66" charset="0"/>
              </a:rPr>
              <a:t>a fantastic attitude to learning in all areas.</a:t>
            </a:r>
          </a:p>
          <a:p>
            <a:pPr algn="ctr"/>
            <a:r>
              <a:rPr lang="en-GB" sz="2400" b="1" dirty="0">
                <a:latin typeface="Lucida Handwriting" panose="03010101010101010101" pitchFamily="66" charset="0"/>
              </a:rPr>
              <a:t>Well done </a:t>
            </a:r>
            <a:r>
              <a:rPr lang="en-GB" sz="2400" b="1" dirty="0">
                <a:latin typeface="Lucida Handwriting" panose="03010101010101010101" pitchFamily="66" charset="0"/>
                <a:sym typeface="Wingdings" panose="05000000000000000000" pitchFamily="2" charset="2"/>
              </a:rPr>
              <a:t></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Miss Higgins   03.05.2024.</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4924425"/>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r>
              <a:rPr lang="en-GB" sz="3600" b="1" dirty="0">
                <a:solidFill>
                  <a:srgbClr val="CC0099"/>
                </a:solidFill>
                <a:latin typeface="Lucida Handwriting" panose="03010101010101010101" pitchFamily="66" charset="0"/>
              </a:rPr>
              <a:t>Oscar</a:t>
            </a:r>
            <a:endParaRPr lang="en-GB" sz="900" b="1" dirty="0">
              <a:solidFill>
                <a:srgbClr val="CC0099"/>
              </a:solidFill>
              <a:latin typeface="Lucida Handwriting" panose="03010101010101010101" pitchFamily="66" charset="0"/>
            </a:endParaRPr>
          </a:p>
          <a:p>
            <a:pPr algn="ctr"/>
            <a:endParaRPr lang="en-GB" sz="2400" b="1" dirty="0">
              <a:solidFill>
                <a:srgbClr val="CC0099"/>
              </a:solidFill>
              <a:latin typeface="Lucida Handwriting" panose="03010101010101010101" pitchFamily="66" charset="0"/>
            </a:endParaRPr>
          </a:p>
          <a:p>
            <a:pPr algn="ctr"/>
            <a:r>
              <a:rPr lang="en-US" sz="2000" b="1" dirty="0">
                <a:latin typeface="Lucida Handwriting" panose="03010101010101010101" pitchFamily="66" charset="0"/>
              </a:rPr>
              <a:t>Oscar is always a reliable member of the class. He is someone who always contributes to class learning, whether that is with answers he gives, showing his attentive nature, and will be happy to speak and perform in front of the class, knowing that having the courage to do so is an important characteristic. </a:t>
            </a: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03.05.24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370427"/>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Cody. S</a:t>
            </a:r>
          </a:p>
          <a:p>
            <a:pPr algn="ctr"/>
            <a:r>
              <a:rPr lang="en-GB" sz="2400" b="1" dirty="0">
                <a:solidFill>
                  <a:srgbClr val="0070C0"/>
                </a:solidFill>
                <a:latin typeface="Lucida Handwriting" panose="03010101010101010101" pitchFamily="66" charset="0"/>
              </a:rPr>
              <a:t>Cody has developed some lovely ideas for his Macbeth sonnet and even when things got a bit tricky he showed his resilience and carried on. I love his ‘not giving up attitude.’ </a:t>
            </a:r>
          </a:p>
          <a:p>
            <a:pPr algn="ctr"/>
            <a:r>
              <a:rPr lang="en-GB" sz="2400" b="1" dirty="0">
                <a:solidFill>
                  <a:srgbClr val="0070C0"/>
                </a:solidFill>
                <a:latin typeface="Lucida Handwriting" panose="03010101010101010101" pitchFamily="66" charset="0"/>
              </a:rPr>
              <a:t>Well done Cody!</a:t>
            </a:r>
          </a:p>
          <a:p>
            <a:pPr algn="ctr"/>
            <a:r>
              <a:rPr lang="en-GB" sz="2400" b="1" dirty="0">
                <a:solidFill>
                  <a:srgbClr val="0070C0"/>
                </a:solidFill>
                <a:latin typeface="Lucida Handwriting" panose="03010101010101010101" pitchFamily="66" charset="0"/>
              </a:rPr>
              <a:t>Mrs  Holliday 		</a:t>
            </a:r>
            <a:r>
              <a:rPr lang="en-GB" sz="2400" b="1">
                <a:solidFill>
                  <a:srgbClr val="0070C0"/>
                </a:solidFill>
                <a:latin typeface="Lucida Handwriting" panose="03010101010101010101" pitchFamily="66" charset="0"/>
              </a:rPr>
              <a:t>                           03.05.2024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915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19" y="2251413"/>
            <a:ext cx="7840039"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Oak </a:t>
            </a:r>
            <a:r>
              <a:rPr lang="en-GB" sz="4000">
                <a:solidFill>
                  <a:prstClr val="black"/>
                </a:solidFill>
                <a:latin typeface="Comic Sans MS" panose="030F0702030302020204" pitchFamily="66" charset="0"/>
              </a:rPr>
              <a:t>– Jack K</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Birch – Toby-Jay</a:t>
            </a:r>
          </a:p>
          <a:p>
            <a:pPr lvl="0"/>
            <a:r>
              <a:rPr lang="en-GB" sz="4000" dirty="0">
                <a:solidFill>
                  <a:prstClr val="black"/>
                </a:solidFill>
                <a:latin typeface="Comic Sans MS" panose="030F0702030302020204" pitchFamily="66" charset="0"/>
              </a:rPr>
              <a:t>Elm – Esme</a:t>
            </a:r>
          </a:p>
          <a:p>
            <a:pPr lvl="0"/>
            <a:r>
              <a:rPr lang="en-GB" sz="4000" dirty="0">
                <a:solidFill>
                  <a:prstClr val="black"/>
                </a:solidFill>
                <a:latin typeface="Comic Sans MS" panose="030F0702030302020204" pitchFamily="66" charset="0"/>
              </a:rPr>
              <a:t>Pine –  Francesca</a:t>
            </a:r>
            <a:endParaRPr lang="en-GB" sz="4000" dirty="0">
              <a:solidFill>
                <a:prstClr val="black"/>
              </a:solidFill>
            </a:endParaRPr>
          </a:p>
        </p:txBody>
      </p:sp>
      <p:sp>
        <p:nvSpPr>
          <p:cNvPr id="8" name="Rectangle 7"/>
          <p:cNvSpPr/>
          <p:nvPr/>
        </p:nvSpPr>
        <p:spPr>
          <a:xfrm>
            <a:off x="6231801" y="4042458"/>
            <a:ext cx="5277262"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Tyler   </a:t>
            </a:r>
          </a:p>
          <a:p>
            <a:pPr lvl="0"/>
            <a:r>
              <a:rPr lang="en-GB" sz="4000" dirty="0">
                <a:solidFill>
                  <a:prstClr val="black"/>
                </a:solidFill>
                <a:latin typeface="Comic Sans MS" panose="030F0702030302020204" pitchFamily="66" charset="0"/>
              </a:rPr>
              <a:t>Chestnut – Alex P.</a:t>
            </a:r>
          </a:p>
          <a:p>
            <a:pPr lvl="0"/>
            <a:r>
              <a:rPr lang="en-GB" sz="4000" dirty="0">
                <a:solidFill>
                  <a:prstClr val="black"/>
                </a:solidFill>
                <a:latin typeface="Comic Sans MS" panose="030F0702030302020204" pitchFamily="66" charset="0"/>
              </a:rPr>
              <a:t>Aspen – Zoe</a:t>
            </a:r>
          </a:p>
          <a:p>
            <a:pPr lvl="0"/>
            <a:endParaRPr lang="en-GB" sz="4000" dirty="0">
              <a:solidFill>
                <a:prstClr val="black"/>
              </a:solidFill>
            </a:endParaRPr>
          </a:p>
        </p:txBody>
      </p:sp>
      <p:sp>
        <p:nvSpPr>
          <p:cNvPr id="9" name="Rectangle 8"/>
          <p:cNvSpPr/>
          <p:nvPr/>
        </p:nvSpPr>
        <p:spPr>
          <a:xfrm>
            <a:off x="1127819" y="4754943"/>
            <a:ext cx="8099567"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Parker</a:t>
            </a:r>
          </a:p>
          <a:p>
            <a:pPr lvl="0"/>
            <a:r>
              <a:rPr lang="en-GB" sz="4000" dirty="0">
                <a:solidFill>
                  <a:prstClr val="black"/>
                </a:solidFill>
                <a:latin typeface="Comic Sans MS" panose="030F0702030302020204" pitchFamily="66" charset="0"/>
              </a:rPr>
              <a:t>Spruce </a:t>
            </a:r>
            <a:r>
              <a:rPr lang="en-GB" sz="4000">
                <a:solidFill>
                  <a:prstClr val="black"/>
                </a:solidFill>
                <a:latin typeface="Comic Sans MS" panose="030F0702030302020204" pitchFamily="66" charset="0"/>
              </a:rPr>
              <a:t>– Lacey</a:t>
            </a:r>
            <a:endParaRPr lang="en-GB" sz="4000" dirty="0">
              <a:solidFill>
                <a:prstClr val="black"/>
              </a:solidFill>
              <a:latin typeface="Comic Sans MS" panose="030F0702030302020204" pitchFamily="66" charset="0"/>
            </a:endParaRP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:-Teddy</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440556" y="-266915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791321" y="1791911"/>
            <a:ext cx="10152158" cy="4045754"/>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6" name="TextBox 5">
            <a:extLst>
              <a:ext uri="{FF2B5EF4-FFF2-40B4-BE49-F238E27FC236}">
                <a16:creationId xmlns:a16="http://schemas.microsoft.com/office/drawing/2014/main" id="{F0D96F15-9471-489C-B732-3E3BC36AB0C3}"/>
              </a:ext>
            </a:extLst>
          </p:cNvPr>
          <p:cNvSpPr txBox="1"/>
          <p:nvPr/>
        </p:nvSpPr>
        <p:spPr>
          <a:xfrm>
            <a:off x="1748118" y="1237129"/>
            <a:ext cx="184731" cy="369332"/>
          </a:xfrm>
          <a:prstGeom prst="rect">
            <a:avLst/>
          </a:prstGeom>
          <a:noFill/>
        </p:spPr>
        <p:txBody>
          <a:bodyPr wrap="none" rtlCol="0">
            <a:spAutoFit/>
          </a:bodyPr>
          <a:lstStyle/>
          <a:p>
            <a:endParaRPr lang="en-GB" dirty="0"/>
          </a:p>
        </p:txBody>
      </p:sp>
      <p:sp>
        <p:nvSpPr>
          <p:cNvPr id="5" name="Rectangle 4">
            <a:extLst>
              <a:ext uri="{FF2B5EF4-FFF2-40B4-BE49-F238E27FC236}">
                <a16:creationId xmlns:a16="http://schemas.microsoft.com/office/drawing/2014/main" id="{0EC61363-AA87-4F96-9BA4-41DCB719E90A}"/>
              </a:ext>
            </a:extLst>
          </p:cNvPr>
          <p:cNvSpPr/>
          <p:nvPr/>
        </p:nvSpPr>
        <p:spPr>
          <a:xfrm>
            <a:off x="3724835" y="4247913"/>
            <a:ext cx="2891118" cy="13998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7" name="TextBox 6">
            <a:extLst>
              <a:ext uri="{FF2B5EF4-FFF2-40B4-BE49-F238E27FC236}">
                <a16:creationId xmlns:a16="http://schemas.microsoft.com/office/drawing/2014/main" id="{12363071-B50D-4EC1-B217-04A9491CA982}"/>
              </a:ext>
            </a:extLst>
          </p:cNvPr>
          <p:cNvSpPr txBox="1"/>
          <p:nvPr/>
        </p:nvSpPr>
        <p:spPr>
          <a:xfrm>
            <a:off x="1840482" y="2386391"/>
            <a:ext cx="6079836" cy="2585323"/>
          </a:xfrm>
          <a:prstGeom prst="rect">
            <a:avLst/>
          </a:prstGeom>
          <a:noFill/>
        </p:spPr>
        <p:txBody>
          <a:bodyPr wrap="square" rtlCol="0">
            <a:spAutoFit/>
          </a:bodyPr>
          <a:lstStyle/>
          <a:p>
            <a:r>
              <a:rPr lang="en-GB" dirty="0"/>
              <a:t>Oak – Scarlett</a:t>
            </a:r>
          </a:p>
          <a:p>
            <a:r>
              <a:rPr lang="en-GB" dirty="0"/>
              <a:t>Redwood – Seth</a:t>
            </a:r>
          </a:p>
          <a:p>
            <a:r>
              <a:rPr lang="en-GB" dirty="0"/>
              <a:t>Willow – Maisie</a:t>
            </a:r>
          </a:p>
          <a:p>
            <a:r>
              <a:rPr lang="en-GB" dirty="0"/>
              <a:t>Willow – Noah</a:t>
            </a:r>
          </a:p>
          <a:p>
            <a:r>
              <a:rPr lang="en-GB" dirty="0"/>
              <a:t>Willow – Angie</a:t>
            </a:r>
          </a:p>
          <a:p>
            <a:r>
              <a:rPr lang="en-GB" dirty="0"/>
              <a:t>Anais – Chestnut</a:t>
            </a:r>
          </a:p>
          <a:p>
            <a:r>
              <a:rPr lang="en-GB" dirty="0"/>
              <a:t>Eleanor Wheeler</a:t>
            </a:r>
          </a:p>
          <a:p>
            <a:r>
              <a:rPr lang="en-GB" dirty="0"/>
              <a:t>Taylor - Birch</a:t>
            </a:r>
          </a:p>
          <a:p>
            <a:r>
              <a:rPr lang="en-GB" dirty="0"/>
              <a:t> </a:t>
            </a:r>
          </a:p>
        </p:txBody>
      </p:sp>
      <p:sp>
        <p:nvSpPr>
          <p:cNvPr id="8" name="TextBox 7">
            <a:extLst>
              <a:ext uri="{FF2B5EF4-FFF2-40B4-BE49-F238E27FC236}">
                <a16:creationId xmlns:a16="http://schemas.microsoft.com/office/drawing/2014/main" id="{1542321D-E0AA-4397-B096-7B72B927849B}"/>
              </a:ext>
            </a:extLst>
          </p:cNvPr>
          <p:cNvSpPr txBox="1"/>
          <p:nvPr/>
        </p:nvSpPr>
        <p:spPr>
          <a:xfrm>
            <a:off x="4422462" y="2401253"/>
            <a:ext cx="6079836" cy="369332"/>
          </a:xfrm>
          <a:prstGeom prst="rect">
            <a:avLst/>
          </a:prstGeom>
          <a:noFill/>
        </p:spPr>
        <p:txBody>
          <a:bodyPr wrap="square" rtlCol="0">
            <a:spAutoFit/>
          </a:bodyPr>
          <a:lstStyle/>
          <a:p>
            <a:r>
              <a:rPr lang="en-GB" dirty="0"/>
              <a:t> </a:t>
            </a:r>
          </a:p>
        </p:txBody>
      </p:sp>
      <p:sp>
        <p:nvSpPr>
          <p:cNvPr id="9" name="TextBox 8">
            <a:extLst>
              <a:ext uri="{FF2B5EF4-FFF2-40B4-BE49-F238E27FC236}">
                <a16:creationId xmlns:a16="http://schemas.microsoft.com/office/drawing/2014/main" id="{025A661B-962B-40ED-8603-5724B668A412}"/>
              </a:ext>
            </a:extLst>
          </p:cNvPr>
          <p:cNvSpPr txBox="1"/>
          <p:nvPr/>
        </p:nvSpPr>
        <p:spPr>
          <a:xfrm>
            <a:off x="6535747" y="2393822"/>
            <a:ext cx="6079836" cy="646331"/>
          </a:xfrm>
          <a:prstGeom prst="rect">
            <a:avLst/>
          </a:prstGeom>
          <a:noFill/>
        </p:spPr>
        <p:txBody>
          <a:bodyPr wrap="square" rtlCol="0">
            <a:spAutoFit/>
          </a:bodyPr>
          <a:lstStyle/>
          <a:p>
            <a:endParaRPr lang="en-GB" dirty="0"/>
          </a:p>
          <a:p>
            <a:r>
              <a:rPr lang="en-GB" dirty="0"/>
              <a:t> </a:t>
            </a:r>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Riley</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trying hard this week in Drawing club and writing a super sentence to go with his illustration.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03.05.2024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b="1" dirty="0">
                <a:solidFill>
                  <a:srgbClr val="CC0099"/>
                </a:solidFill>
                <a:latin typeface="Comic Sans MS" panose="030F0702030302020204" pitchFamily="66" charset="0"/>
              </a:rPr>
              <a:t>Arthur M </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creating a healthy, balanced lunchbox in PSHE. </a:t>
            </a:r>
          </a:p>
          <a:p>
            <a:pPr algn="ctr"/>
            <a:r>
              <a:rPr lang="en-GB" sz="2400" dirty="0">
                <a:latin typeface="Comic Sans MS" panose="030F0702030302020204" pitchFamily="66" charset="0"/>
              </a:rPr>
              <a:t>This piece of work was presented beautifully with neat handwriting and care and time taken to produce it.</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03.05.2024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5319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58587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Elm</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dirty="0">
                <a:solidFill>
                  <a:srgbClr val="7030A0"/>
                </a:solidFill>
                <a:latin typeface="Comic Sans MS" panose="030F0702030302020204" pitchFamily="66" charset="0"/>
              </a:rPr>
              <a:t>Freddie C</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600" dirty="0">
              <a:solidFill>
                <a:srgbClr val="7030A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effectLst/>
                <a:uLnTx/>
                <a:uFillTx/>
                <a:latin typeface="Comic Sans MS" panose="030F0702030302020204" pitchFamily="66" charset="0"/>
                <a:ea typeface="+mn-ea"/>
                <a:cs typeface="+mn-cs"/>
              </a:rPr>
              <a:t>For </a:t>
            </a:r>
            <a:r>
              <a:rPr lang="en-GB" sz="2400" dirty="0">
                <a:latin typeface="Comic Sans MS" panose="030F0702030302020204" pitchFamily="66" charset="0"/>
              </a:rPr>
              <a:t>showing passion when doing his figure sketches.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dirty="0">
                <a:latin typeface="Comic Sans MS" panose="030F0702030302020204" pitchFamily="66" charset="0"/>
              </a:rPr>
              <a:t>Well done! </a:t>
            </a:r>
            <a:endParaRPr kumimoji="0" lang="en-GB" sz="2400" b="0" i="0" u="none" strike="noStrike" kern="1200" cap="none" spc="0" normalizeH="0" baseline="0" noProof="0" dirty="0">
              <a:ln>
                <a:noFill/>
              </a:ln>
              <a:effectLst/>
              <a:uLnTx/>
              <a:uFillTx/>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Mrs Read and Mrs Salt                                </a:t>
            </a:r>
            <a:r>
              <a:rPr lang="en-GB" sz="2400" b="1" dirty="0">
                <a:solidFill>
                  <a:srgbClr val="0070C0"/>
                </a:solidFill>
                <a:latin typeface="Lucida Handwriting" panose="03010101010101010101" pitchFamily="66" charset="0"/>
              </a:rPr>
              <a:t>03</a:t>
            </a: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.05.2024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493538"/>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000" dirty="0">
                <a:solidFill>
                  <a:srgbClr val="CC0099"/>
                </a:solidFill>
                <a:latin typeface="Comic Sans MS" panose="030F0702030302020204" pitchFamily="66" charset="0"/>
                <a:sym typeface="Wingdings" panose="05000000000000000000" pitchFamily="2" charset="2"/>
              </a:rPr>
              <a:t>Harley</a:t>
            </a:r>
            <a:endParaRPr lang="en-GB" sz="2800" dirty="0">
              <a:solidFill>
                <a:srgbClr val="CC0099"/>
              </a:solidFill>
              <a:latin typeface="Comic Sans MS" panose="030F0702030302020204" pitchFamily="66" charset="0"/>
              <a:sym typeface="Wingdings" panose="05000000000000000000" pitchFamily="2" charset="2"/>
            </a:endParaRPr>
          </a:p>
          <a:p>
            <a:pPr algn="ctr"/>
            <a:endParaRPr lang="en-GB" sz="2800" dirty="0">
              <a:latin typeface="Comic Sans MS" panose="030F0702030302020204" pitchFamily="66" charset="0"/>
              <a:sym typeface="Wingdings" panose="05000000000000000000" pitchFamily="2" charset="2"/>
            </a:endParaRPr>
          </a:p>
          <a:p>
            <a:pPr algn="ctr"/>
            <a:r>
              <a:rPr lang="en-GB" sz="2800" dirty="0">
                <a:latin typeface="Comic Sans MS" panose="030F0702030302020204" pitchFamily="66" charset="0"/>
                <a:sym typeface="Wingdings" panose="05000000000000000000" pitchFamily="2" charset="2"/>
              </a:rPr>
              <a:t>For always being a role model to the rest of the children and showing kindness every day.</a:t>
            </a:r>
          </a:p>
          <a:p>
            <a:pPr algn="ctr"/>
            <a:endParaRPr lang="en-GB" sz="28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Lucida Handwriting" panose="03010101010101010101" pitchFamily="66" charset="0"/>
              </a:rPr>
              <a:t>Miss Taggart                                03.05.2024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509200"/>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Evelyn</a:t>
            </a:r>
          </a:p>
          <a:p>
            <a:pPr algn="ctr"/>
            <a:endParaRPr lang="en-GB" sz="3200" dirty="0">
              <a:latin typeface="Comic Sans MS" panose="030F0702030302020204" pitchFamily="66" charset="0"/>
            </a:endParaRPr>
          </a:p>
          <a:p>
            <a:pPr algn="ctr"/>
            <a:r>
              <a:rPr lang="en-GB" sz="3200" dirty="0">
                <a:latin typeface="Comic Sans MS" panose="030F0702030302020204" pitchFamily="66" charset="0"/>
              </a:rPr>
              <a:t>For showing amazing resilience and determination in writing. You are creating some wonderful pieces that really reflect all your hard work.</a:t>
            </a:r>
          </a:p>
          <a:p>
            <a:pPr algn="ctr"/>
            <a:endParaRPr lang="en-GB" sz="32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03.05.2024</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4678204"/>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Dixie</a:t>
            </a:r>
          </a:p>
          <a:p>
            <a:pPr algn="ctr"/>
            <a:r>
              <a:rPr lang="en-GB" sz="3600" dirty="0">
                <a:latin typeface="Calibri" panose="020F0502020204030204" pitchFamily="34" charset="0"/>
                <a:cs typeface="Calibri" panose="020F0502020204030204" pitchFamily="34" charset="0"/>
              </a:rPr>
              <a:t>For working so hard all week, in all areas. You have made me proud!</a:t>
            </a:r>
          </a:p>
          <a:p>
            <a:pPr algn="ctr"/>
            <a:endParaRPr lang="en-GB" sz="4400" dirty="0">
              <a:latin typeface="Calibri" panose="020F0502020204030204" pitchFamily="34" charset="0"/>
              <a:cs typeface="Calibri" panose="020F0502020204030204" pitchFamily="34" charset="0"/>
            </a:endParaRPr>
          </a:p>
          <a:p>
            <a:pPr algn="ctr"/>
            <a:r>
              <a:rPr lang="en-GB" sz="2400" b="1" dirty="0">
                <a:solidFill>
                  <a:srgbClr val="0070C0"/>
                </a:solidFill>
                <a:latin typeface="Lucida Handwriting" panose="03010101010101010101" pitchFamily="66" charset="0"/>
              </a:rPr>
              <a:t> </a:t>
            </a:r>
          </a:p>
          <a:p>
            <a:pPr algn="ctr"/>
            <a:r>
              <a:rPr lang="en-GB" sz="2400" b="1" dirty="0">
                <a:solidFill>
                  <a:srgbClr val="0070C0"/>
                </a:solidFill>
                <a:latin typeface="Lucida Handwriting" panose="03010101010101010101" pitchFamily="66" charset="0"/>
              </a:rPr>
              <a:t>Miss Lincoln                     			03.05.2024</a:t>
            </a: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4112</TotalTime>
  <Words>419</Words>
  <Application>Microsoft Office PowerPoint</Application>
  <PresentationFormat>Widescreen</PresentationFormat>
  <Paragraphs>138</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Office</cp:lastModifiedBy>
  <cp:revision>827</cp:revision>
  <cp:lastPrinted>2024-05-03T09:40:35Z</cp:lastPrinted>
  <dcterms:created xsi:type="dcterms:W3CDTF">2020-05-30T07:30:34Z</dcterms:created>
  <dcterms:modified xsi:type="dcterms:W3CDTF">2024-05-03T09:40:56Z</dcterms:modified>
</cp:coreProperties>
</file>