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82" r:id="rId7"/>
    <p:sldId id="283" r:id="rId8"/>
    <p:sldId id="284" r:id="rId9"/>
    <p:sldId id="286" r:id="rId10"/>
    <p:sldId id="302" r:id="rId11"/>
    <p:sldId id="288" r:id="rId12"/>
    <p:sldId id="290" r:id="rId13"/>
    <p:sldId id="292" r:id="rId14"/>
    <p:sldId id="303" r:id="rId15"/>
    <p:sldId id="294" r:id="rId16"/>
    <p:sldId id="295" r:id="rId17"/>
    <p:sldId id="296" r:id="rId18"/>
    <p:sldId id="298" r:id="rId19"/>
    <p:sldId id="301" r:id="rId20"/>
    <p:sldId id="300" r:id="rId21"/>
    <p:sldId id="304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   Friday 4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March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64433-5CBC-4F47-9A8F-92D2865ED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846" r="25605" b="-2580"/>
          <a:stretch/>
        </p:blipFill>
        <p:spPr>
          <a:xfrm rot="10800000">
            <a:off x="855246" y="2198664"/>
            <a:ext cx="4346714" cy="3111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A807C-F385-4CCB-92D6-37CFE2D2F1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5" b="3694"/>
          <a:stretch/>
        </p:blipFill>
        <p:spPr>
          <a:xfrm>
            <a:off x="5329460" y="2267037"/>
            <a:ext cx="6007295" cy="30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Liylie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using resilience and excellence joining our Pine class team. Welcome to year one in Pine. We are so happy to have you.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Frankie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 sketching different expressions in the style of Nick Sharratt.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4.03.2022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Phoebe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the wonderful use of her sketch book to gather ideas for the illustration of her poem.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04.03.22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658A9-6E24-4AAD-8DD1-EC7C41060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48" y="1639423"/>
            <a:ext cx="38481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Lucy G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a wonderful use of colour when exploring shade and tints whilst drawing a volcano.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Draper                                            04.03.22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F6988-4AE4-4228-8825-C2E285964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492" y="1535910"/>
            <a:ext cx="8398518" cy="4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32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Jake</a:t>
            </a:r>
          </a:p>
          <a:p>
            <a:pPr algn="ctr"/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returning to learning this week with  a positive attitude and demonstrating confidence towards the different  and new subjects  taught.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4.3.22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6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Lilly </a:t>
            </a:r>
            <a:r>
              <a:rPr lang="en-GB" sz="3600" b="1" dirty="0" err="1">
                <a:solidFill>
                  <a:srgbClr val="FF0066"/>
                </a:solidFill>
                <a:latin typeface="Lucida Handwriting" panose="03010101010101010101" pitchFamily="66" charset="0"/>
              </a:rPr>
              <a:t>Cks</a:t>
            </a:r>
            <a:endParaRPr lang="en-GB" sz="36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showing amazing creativity and perseverance to create characters in the style of Nick Sharratt.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 &amp; Miss Bennett			3.3.22.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547278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608900" y="660825"/>
            <a:ext cx="4677912" cy="66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2CDAB-B7D5-4137-B956-8CE1D1021E03}"/>
              </a:ext>
            </a:extLst>
          </p:cNvPr>
          <p:cNvSpPr txBox="1"/>
          <p:nvPr/>
        </p:nvSpPr>
        <p:spPr>
          <a:xfrm>
            <a:off x="2027583" y="2160104"/>
            <a:ext cx="372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Phoebe - Willow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Amelia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demonstrating an amazing attitude to her work ALL week and taking on new challenges with positivity. I am so proud of how hard she has worked – keep up the fabulous work!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04.03.21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333,988 BEST Wow IMAGES, STOCK PHOTOS &amp;amp; VECTORS | Adobe Stock">
            <a:extLst>
              <a:ext uri="{FF2B5EF4-FFF2-40B4-BE49-F238E27FC236}">
                <a16:creationId xmlns:a16="http://schemas.microsoft.com/office/drawing/2014/main" id="{0E4656C7-AF17-4E6C-B0ED-D2EE4029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912">
            <a:off x="7713220" y="2338921"/>
            <a:ext cx="3542528" cy="2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B97ED-9DC2-4FAD-9D5F-FCB180E75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896" y="938494"/>
            <a:ext cx="3980208" cy="4981012"/>
          </a:xfrm>
          <a:prstGeom prst="rect">
            <a:avLst/>
          </a:prstGeom>
        </p:spPr>
      </p:pic>
      <p:pic>
        <p:nvPicPr>
          <p:cNvPr id="8" name="Picture 2" descr="333,988 BEST Wow IMAGES, STOCK PHOTOS &amp;amp; VECTORS | Adobe Stock">
            <a:extLst>
              <a:ext uri="{FF2B5EF4-FFF2-40B4-BE49-F238E27FC236}">
                <a16:creationId xmlns:a16="http://schemas.microsoft.com/office/drawing/2014/main" id="{C6AFF6AD-7822-493C-9520-45F80A09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1262">
            <a:off x="1424837" y="2986656"/>
            <a:ext cx="2470144" cy="17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968" y="1644086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–Isla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Mia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Jaycee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Jaeden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Natalia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Aspen- Eva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Roux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87304"/>
              </p:ext>
            </p:extLst>
          </p:nvPr>
        </p:nvGraphicFramePr>
        <p:xfrm>
          <a:off x="1465178" y="2497564"/>
          <a:ext cx="9261644" cy="250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7087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  <a:endParaRPr lang="en-GB" sz="3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Brody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Always showing kindness towards other people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and for having a positive attitude towards learning.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04.03.22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Ralphie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working very hard and concentrating to complete a mosaic goose.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and Mrs Salt                                    04.03.22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6057E-02A2-4E3A-9911-6BF2B1EFF4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2251" r="3333" b="3792"/>
          <a:stretch/>
        </p:blipFill>
        <p:spPr>
          <a:xfrm rot="5400000">
            <a:off x="3673934" y="2430392"/>
            <a:ext cx="4844127" cy="34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Charley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	</a:t>
            </a:r>
            <a:r>
              <a:rPr lang="en-GB" sz="2400" dirty="0">
                <a:latin typeface="Comic Sans MS" panose="030F0702030302020204" pitchFamily="66" charset="0"/>
              </a:rPr>
              <a:t>During world book day we explored the work of Nick Sharratt. Charley reflected the style of Nick Sharratt beautifully within her own illustrations for our English text – The Enormous Turnip.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Great work Charley!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04.03.2022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5400" dirty="0">
                <a:latin typeface="Comic Sans MS" panose="030F0702030302020204" pitchFamily="66" charset="0"/>
              </a:rPr>
              <a:t>Daisy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On world book day we looked at the work of Nick Sharratt. Daisy followed his step-by-step guides to draw cartoon images. She then applied his style to draw an illustration for her written retell of The Enormous Turnip. Great drawing skills Daisy! Well done! 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04.03.22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1058</TotalTime>
  <Words>402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Shipley</cp:lastModifiedBy>
  <cp:revision>207</cp:revision>
  <cp:lastPrinted>2022-03-03T17:27:47Z</cp:lastPrinted>
  <dcterms:created xsi:type="dcterms:W3CDTF">2020-05-30T07:30:34Z</dcterms:created>
  <dcterms:modified xsi:type="dcterms:W3CDTF">2022-03-04T08:31:01Z</dcterms:modified>
</cp:coreProperties>
</file>