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62" r:id="rId7"/>
    <p:sldId id="282" r:id="rId8"/>
    <p:sldId id="284" r:id="rId9"/>
    <p:sldId id="286" r:id="rId10"/>
    <p:sldId id="288" r:id="rId11"/>
    <p:sldId id="290" r:id="rId12"/>
    <p:sldId id="292" r:id="rId13"/>
    <p:sldId id="294" r:id="rId14"/>
    <p:sldId id="296" r:id="rId15"/>
    <p:sldId id="298" r:id="rId16"/>
    <p:sldId id="300" r:id="rId17"/>
    <p:sldId id="278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99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7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                    11.09.21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Alyssa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persevering in maths when faced with difficult challenges.  Alyssa did not give up and was able to work out factor pairs.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07.01.2022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Philippa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super work in Maths. Philippa is showing resilience when completing problems she finds challenging and is able to use resources to support her learning.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07.01.22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Lily-Belle 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dirty="0">
                <a:latin typeface="XCCW Joined 33a" panose="03050602040000000000" pitchFamily="66" charset="0"/>
              </a:rPr>
              <a:t>For showing excellence with her sketching during hook day. Lily-Belle showed beautiful pencil control to draw the appropriate shapes for stone age cave drawings.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Draper                                            06.01.21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5400" dirty="0"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3200" b="1">
                <a:solidFill>
                  <a:srgbClr val="CC0099"/>
                </a:solidFill>
                <a:latin typeface="Lucida Handwriting" panose="03010101010101010101" pitchFamily="66" charset="0"/>
              </a:rPr>
              <a:t>Jayden</a:t>
            </a:r>
            <a:endParaRPr lang="en-GB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coming back to school with a fantastic positive attitude to learning, especially in his maths this week, learning about decimals up to three decimal places.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7.01.22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r>
              <a:rPr lang="en-GB" sz="4400" dirty="0" err="1">
                <a:solidFill>
                  <a:srgbClr val="FF0066"/>
                </a:solidFill>
                <a:latin typeface="Lucida Handwriting" panose="03010101010101010101" pitchFamily="66" charset="0"/>
              </a:rPr>
              <a:t>Avie</a:t>
            </a:r>
            <a:endParaRPr lang="en-GB" sz="4400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400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working very hard in maths and understanding column method of multiplication really well. She showed a great attitude – keep it up!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Cox				07.01.22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6600" dirty="0" err="1">
                <a:solidFill>
                  <a:srgbClr val="FF0066"/>
                </a:solidFill>
                <a:latin typeface="Comic Sans MS" panose="030F0702030302020204" pitchFamily="66" charset="0"/>
              </a:rPr>
              <a:t>Ziva</a:t>
            </a:r>
            <a:endParaRPr lang="en-GB" sz="2400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demonstrating wonderful self-awareness and reliance in Maths, taking on new challenges and practising key skills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07.01.22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341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harder you work for something, the greater you will feel when you achieve it.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Your attitude determines your direction.</a:t>
            </a:r>
            <a:endParaRPr lang="en-GB" sz="4000" dirty="0">
              <a:solidFill>
                <a:srgbClr val="0070C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2491" y="2194560"/>
            <a:ext cx="815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Finley Poll – Elm 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2" y="-2704340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–Stanley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–Cole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Paddy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Alfie 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Jimi C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Charlie 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</a:t>
            </a:r>
            <a:r>
              <a:rPr lang="en-GB" sz="4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Toriey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Harry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Ella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Harvey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5692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76933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Leah</a:t>
            </a:r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Listening carefully to the sounds  in her news writing. Keep it up!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07.01.22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7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Monty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Super news writing.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                                    07.01.22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Clara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For always being a kind and reassuring friend to all of the children within the class. You have come back to school with a lovely attitude and smile for all of your friends. What a great start, well done Clara </a:t>
            </a:r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07.01.2022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4734" y="1048056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4000" dirty="0">
                <a:latin typeface="Comic Sans MS" panose="030F0702030302020204" pitchFamily="66" charset="0"/>
              </a:rPr>
              <a:t>Evelyn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Always having an amazing attitude to learning. Evelyn is working so hard to improve her spelling and handwriting in her written work. Super proud! 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07.01.22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1059</TotalTime>
  <Words>404</Words>
  <Application>Microsoft Office PowerPoint</Application>
  <PresentationFormat>Widescreen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XCCW Joined 33a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Mr Tennuci</cp:lastModifiedBy>
  <cp:revision>196</cp:revision>
  <cp:lastPrinted>2022-01-07T07:07:47Z</cp:lastPrinted>
  <dcterms:created xsi:type="dcterms:W3CDTF">2020-05-30T07:30:34Z</dcterms:created>
  <dcterms:modified xsi:type="dcterms:W3CDTF">2022-01-07T09:03:58Z</dcterms:modified>
</cp:coreProperties>
</file>