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61" r:id="rId3"/>
    <p:sldId id="260" r:id="rId4"/>
    <p:sldId id="259" r:id="rId5"/>
    <p:sldId id="303" r:id="rId6"/>
    <p:sldId id="284" r:id="rId7"/>
    <p:sldId id="286" r:id="rId8"/>
    <p:sldId id="288" r:id="rId9"/>
    <p:sldId id="290" r:id="rId10"/>
    <p:sldId id="292" r:id="rId11"/>
    <p:sldId id="294" r:id="rId12"/>
    <p:sldId id="296" r:id="rId13"/>
    <p:sldId id="298" r:id="rId14"/>
    <p:sldId id="30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19636" y="923947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16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December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Isabella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For showing passion, kindness and empathy towards others. 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   15.12.2022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63220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Izaiah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self-awareness and  being thoughtful of others. We love the acts of kindness and your baking!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Davies        15.12.22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1011236"/>
            <a:ext cx="834887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Cian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Cian has a great attitude towards everything he does in and outside school. He shows himself to be very passionate towards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his interests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and always likes to share these. What I also think is great about Cian is his inquisitive nature about his learning in the class and his desire to ask how he can improve himself.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16.12.22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Alex L</a:t>
            </a: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>
                <a:solidFill>
                  <a:srgbClr val="0070C0"/>
                </a:solidFill>
                <a:latin typeface="Lucida Handwriting" panose="03010101010101010101" pitchFamily="66" charset="0"/>
              </a:rPr>
              <a:t>For taking amazing </a:t>
            </a:r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pride in his work during the Christmas </a:t>
            </a:r>
            <a:r>
              <a:rPr lang="en-GB" sz="2800" b="1">
                <a:solidFill>
                  <a:srgbClr val="0070C0"/>
                </a:solidFill>
                <a:latin typeface="Lucida Handwriting" panose="03010101010101010101" pitchFamily="66" charset="0"/>
              </a:rPr>
              <a:t>craft day. </a:t>
            </a:r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and Miss Volante 15.12.22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3600" dirty="0">
              <a:latin typeface="CCW Cursive Writing 33" panose="03050602040000000000" pitchFamily="66" charset="0"/>
            </a:endParaRPr>
          </a:p>
          <a:p>
            <a:pPr algn="ctr"/>
            <a:r>
              <a:rPr lang="en-GB" sz="6000" b="1" dirty="0">
                <a:solidFill>
                  <a:srgbClr val="7030A0"/>
                </a:solidFill>
                <a:latin typeface="Gabriola" panose="04040605051002020D02" pitchFamily="82" charset="0"/>
              </a:rPr>
              <a:t>Kacey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showing an amazing attitude to learning and making fantastic progress across the board this term.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 &amp; Miss Bennett             16.12.2022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050518"/>
              </p:ext>
            </p:extLst>
          </p:nvPr>
        </p:nvGraphicFramePr>
        <p:xfrm>
          <a:off x="1465178" y="2497564"/>
          <a:ext cx="9261644" cy="2630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398575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74985" y="-2700651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3190" y="358307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6154389" y="1766821"/>
            <a:ext cx="48323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Lincoln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Francesca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54389" y="368609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   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 Phoebe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Aspen-Esme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1838" y="3395348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Callum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35131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50638A-1A48-43FE-BA8A-6A7DE86C7417}"/>
              </a:ext>
            </a:extLst>
          </p:cNvPr>
          <p:cNvSpPr txBox="1"/>
          <p:nvPr/>
        </p:nvSpPr>
        <p:spPr>
          <a:xfrm>
            <a:off x="1657350" y="2557463"/>
            <a:ext cx="88296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Spruce – </a:t>
            </a:r>
            <a:r>
              <a:rPr lang="en-GB" dirty="0" err="1"/>
              <a:t>Tarron</a:t>
            </a:r>
            <a:endParaRPr lang="en-GB" dirty="0"/>
          </a:p>
          <a:p>
            <a:r>
              <a:rPr lang="en-GB" dirty="0"/>
              <a:t>Spruce – Lilly-Belle</a:t>
            </a:r>
          </a:p>
          <a:p>
            <a:r>
              <a:rPr lang="en-GB" dirty="0"/>
              <a:t>Spruce – Nina</a:t>
            </a:r>
          </a:p>
          <a:p>
            <a:r>
              <a:rPr lang="en-GB" dirty="0"/>
              <a:t>Spruce – </a:t>
            </a:r>
            <a:r>
              <a:rPr lang="en-GB" dirty="0" err="1"/>
              <a:t>Seb</a:t>
            </a:r>
            <a:endParaRPr lang="en-GB" dirty="0"/>
          </a:p>
          <a:p>
            <a:r>
              <a:rPr lang="en-GB" dirty="0"/>
              <a:t>Redwood – Angel</a:t>
            </a:r>
          </a:p>
          <a:p>
            <a:r>
              <a:rPr lang="en-GB" dirty="0"/>
              <a:t>Birch - Laura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Amber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being a fantastic role model within class. She demonstrates excellent learning behaviour and is always kind and thoughtful towards her classmates.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16.12.2022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George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having a great attitude towards the nativity. George practiced his lines and said them beautifully in the nativity. Well Done for learning those tricky words George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Grice                                    16.12.2022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 err="1">
                <a:solidFill>
                  <a:srgbClr val="CC0099"/>
                </a:solidFill>
                <a:latin typeface="Comic Sans MS" panose="030F0702030302020204" pitchFamily="66" charset="0"/>
              </a:rPr>
              <a:t>Nyarai</a:t>
            </a:r>
            <a:endParaRPr lang="en-GB" sz="66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 err="1">
                <a:latin typeface="Comic Sans MS" panose="030F0702030302020204" pitchFamily="66" charset="0"/>
              </a:rPr>
              <a:t>Nyarai</a:t>
            </a:r>
            <a:r>
              <a:rPr lang="en-GB" sz="2400" dirty="0">
                <a:latin typeface="Comic Sans MS" panose="030F0702030302020204" pitchFamily="66" charset="0"/>
              </a:rPr>
              <a:t> is a pleasure to be around and always smiling. She is friendly and always shows kindness. Well Done </a:t>
            </a:r>
            <a:r>
              <a:rPr lang="en-GB" sz="2400" dirty="0" err="1">
                <a:latin typeface="Comic Sans MS" panose="030F0702030302020204" pitchFamily="66" charset="0"/>
              </a:rPr>
              <a:t>Nyarai</a:t>
            </a:r>
            <a:r>
              <a:rPr lang="en-GB" sz="2400" dirty="0">
                <a:latin typeface="Comic Sans MS" panose="030F0702030302020204" pitchFamily="66" charset="0"/>
              </a:rPr>
              <a:t>!</a:t>
            </a:r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16.12.2022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Ronnie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Ronnie always shows a </a:t>
            </a:r>
            <a:r>
              <a:rPr lang="en-GB" sz="2400" dirty="0" err="1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positve</a:t>
            </a:r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attitude towards his learning. </a:t>
            </a: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Well done Ronnie!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Barley			09.12.2022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Idris</a:t>
            </a: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A great watercolour painting to show the Northern Lights.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16.12.2022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1932</TotalTime>
  <Words>354</Words>
  <Application>Microsoft Office PowerPoint</Application>
  <PresentationFormat>Widescreen</PresentationFormat>
  <Paragraphs>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CCW Cursive Writing 33</vt:lpstr>
      <vt:lpstr>Comic Sans MS</vt:lpstr>
      <vt:lpstr>Gabriola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Miss Bailey</cp:lastModifiedBy>
  <cp:revision>393</cp:revision>
  <cp:lastPrinted>2022-12-09T08:01:12Z</cp:lastPrinted>
  <dcterms:created xsi:type="dcterms:W3CDTF">2020-05-30T07:30:34Z</dcterms:created>
  <dcterms:modified xsi:type="dcterms:W3CDTF">2022-12-16T08:09:19Z</dcterms:modified>
</cp:coreProperties>
</file>