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82" r:id="rId8"/>
    <p:sldId id="302" r:id="rId9"/>
    <p:sldId id="284" r:id="rId10"/>
    <p:sldId id="286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May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Tymon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having an amazing attitude to learning. Tymon is making super progress in maths. Keep up the hard work Tymon! Very proud of you!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06.05.22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Freddie.C</a:t>
            </a:r>
            <a:endParaRPr lang="en-GB" sz="66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</a:t>
            </a:r>
            <a:r>
              <a:rPr lang="en-GB" sz="2400" dirty="0" err="1">
                <a:latin typeface="Comic Sans MS" panose="030F0702030302020204" pitchFamily="66" charset="0"/>
              </a:rPr>
              <a:t>perserverance</a:t>
            </a:r>
            <a:r>
              <a:rPr lang="en-GB" sz="2400" dirty="0">
                <a:latin typeface="Comic Sans MS" panose="030F0702030302020204" pitchFamily="66" charset="0"/>
              </a:rPr>
              <a:t> to follow instructions to make bread using the Great Fire of London Bakery recipe.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06.05.22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latin typeface="Lucida Handwriting" panose="03010101010101010101" pitchFamily="66" charset="0"/>
              </a:rPr>
              <a:t>Amelia 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writing an amazing letter to Philippe Petit.  Amelia included some fantastic vocabulary and a range of sentence structures.  Well done.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06.05.2022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Roux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excellence when narrating his groups drama performance. You verbalised the story really well and added in how the character was feeling. Keep up the great work.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06.05.22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6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Isabel, Elizabeth and Faith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an amazing drama performance in English, such great passion, communication and teamwork.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Miss Volante                                         06.05.22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36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Amelia B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Her writing has been brilliant this week. She has written a fantastic inspirational speech as a future king of England to inspire her army, before marching into battle.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6.5.22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4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Amber</a:t>
            </a:r>
            <a:r>
              <a:rPr lang="en-GB" sz="4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4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using wonderful personification and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Similes within her Battle of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Bosworth  writing.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Read				06.05.2022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0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Caeden</a:t>
            </a:r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 F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writing and delivering a wonderful battle speech as if he were at the Battle of Bosworth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06.05.22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145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3583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"Do more than belong: participate. Do more than care: help. Do more than believe: practice."</a:t>
            </a:r>
            <a:endParaRPr lang="en-GB" sz="66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08827-3917-4F98-986B-D2487A4AE41B}"/>
              </a:ext>
            </a:extLst>
          </p:cNvPr>
          <p:cNvSpPr txBox="1"/>
          <p:nvPr/>
        </p:nvSpPr>
        <p:spPr>
          <a:xfrm>
            <a:off x="1910687" y="2210937"/>
            <a:ext cx="5390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Aimee J – Chestnut</a:t>
            </a:r>
          </a:p>
          <a:p>
            <a:r>
              <a:rPr lang="en-GB" sz="2400" dirty="0"/>
              <a:t>Amelia B – Chestnut</a:t>
            </a:r>
          </a:p>
          <a:p>
            <a:r>
              <a:rPr lang="en-GB" sz="2400" dirty="0"/>
              <a:t>Amira S – Chestnut</a:t>
            </a:r>
          </a:p>
          <a:p>
            <a:r>
              <a:rPr lang="en-GB" sz="2400" dirty="0"/>
              <a:t>Reilly T – Chestnut</a:t>
            </a:r>
          </a:p>
          <a:p>
            <a:r>
              <a:rPr lang="en-GB" sz="2400" dirty="0"/>
              <a:t>Charlie A - Chestnut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–Lincoln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Rocco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Layla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Amelia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Amelia M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- Eva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Elyza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60613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Casper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using the  correct mathematical vocabulary to explain his answers in maths.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6.5.22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Halle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super independent writing.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  06.05.22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E2D9CF-4D3A-4973-80EA-7FAE84E923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9437" y="1406336"/>
            <a:ext cx="5416059" cy="40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5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Celia</a:t>
            </a:r>
          </a:p>
          <a:p>
            <a:pPr algn="ctr"/>
            <a:endParaRPr lang="en-GB" sz="15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15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super attitude towards learning especially in Reading, with Celia often choosing to pick up a book and read. Keep up the excellent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reading Celia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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06.05.2022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1104</TotalTime>
  <Words>413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Joshua Grice</cp:lastModifiedBy>
  <cp:revision>233</cp:revision>
  <cp:lastPrinted>2022-04-29T06:01:55Z</cp:lastPrinted>
  <dcterms:created xsi:type="dcterms:W3CDTF">2020-05-30T07:30:34Z</dcterms:created>
  <dcterms:modified xsi:type="dcterms:W3CDTF">2022-05-06T06:35:18Z</dcterms:modified>
</cp:coreProperties>
</file>